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90" r:id="rId6"/>
  </p:sldMasterIdLst>
  <p:notesMasterIdLst>
    <p:notesMasterId r:id="rId9"/>
  </p:notesMasterIdLst>
  <p:handoutMasterIdLst>
    <p:handoutMasterId r:id="rId10"/>
  </p:handoutMasterIdLst>
  <p:sldIdLst>
    <p:sldId id="386" r:id="rId7"/>
    <p:sldId id="363" r:id="rId8"/>
  </p:sldIdLst>
  <p:sldSz cx="12192000" cy="6858000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00A59B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B8A0A-CD65-4CD0-B39E-507D15DA1CD3}" v="30" dt="2019-11-07T08:48:0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259" autoAdjust="0"/>
  </p:normalViewPr>
  <p:slideViewPr>
    <p:cSldViewPr snapToGrid="0">
      <p:cViewPr varScale="1">
        <p:scale>
          <a:sx n="60" d="100"/>
          <a:sy n="60" d="100"/>
        </p:scale>
        <p:origin x="728" y="6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20-12-2021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20-12-2021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PTPortingDesk@colt.net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colt.net/porting-information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- Portugal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79346"/>
              </p:ext>
            </p:extLst>
          </p:nvPr>
        </p:nvGraphicFramePr>
        <p:xfrm>
          <a:off x="636090" y="725807"/>
          <a:ext cx="11555906" cy="583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2999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762907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35426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261449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2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 business Hours</a:t>
                      </a:r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08:00–11:00, 12:00–15:00, </a:t>
                      </a:r>
                      <a:endParaRPr lang="en-US" sz="1200" dirty="0"/>
                    </a:p>
                    <a:p>
                      <a:pPr lvl="0">
                        <a:spcBef>
                          <a:spcPts val="600"/>
                        </a:spcBef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16:00-19:00 &amp; 20:00-23:00 GMT (Mon-Fri)</a:t>
                      </a:r>
                      <a:endParaRPr lang="en-US" sz="1200" dirty="0"/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GB" sz="12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 business Hours</a:t>
                      </a:r>
                      <a:r>
                        <a:rPr lang="en-GB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</a:t>
                      </a:r>
                      <a:r>
                        <a:rPr lang="en-US" sz="1200" b="0" i="0" u="none" strike="noStrike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08:00–11:00, 12:00–15:00, </a:t>
                      </a:r>
                      <a:endParaRPr lang="en-US" sz="1200" b="0" i="0" u="none" strike="noStrike" baseline="0" noProof="0" dirty="0">
                        <a:latin typeface="Arial"/>
                      </a:endParaRP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0" i="0" u="none" strike="noStrike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16:00-19:00 &amp; 20:00-23:00 GMT</a:t>
                      </a: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(Mon-Fri)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15 working days (SIP Trunking &amp; Voice Line)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working days (Number Hosting)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10 working days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2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Matrix (Excel) </a:t>
                      </a:r>
                      <a:r>
                        <a:rPr lang="en-GB" sz="12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at </a:t>
                      </a:r>
                      <a:r>
                        <a:rPr lang="en-GB" sz="1200" b="0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  <a:hlinkClick r:id="rId4"/>
                        </a:rPr>
                        <a:t>www.colt.net/porting-information</a:t>
                      </a:r>
                      <a:r>
                        <a:rPr lang="en-GB" sz="1200" b="0" i="0" u="none" strike="noStrike" baseline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GB" sz="12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under customer facing resources</a:t>
                      </a:r>
                    </a:p>
                    <a:p>
                      <a:pPr lvl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Form</a:t>
                      </a:r>
                      <a:r>
                        <a:rPr lang="en-GB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  &amp;</a:t>
                      </a:r>
                      <a:endParaRPr lang="en-US" sz="12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Geo: </a:t>
                      </a:r>
                      <a:r>
                        <a:rPr lang="en-GB" sz="1200" b="0" i="0" u="none" strike="noStrike" kern="1200" noProof="0" dirty="0">
                          <a:solidFill>
                            <a:schemeClr val="accent2"/>
                          </a:solidFill>
                          <a:latin typeface="Arial"/>
                        </a:rPr>
                        <a:t>Certificate of Registry w copy of ID card or Power of Attorney</a:t>
                      </a:r>
                      <a:endParaRPr lang="en-GB" sz="120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Non-Geo: Certificate of Registry w copy of ID card or Power of Attorney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 copy of Certidão de Registo Comercial (commercial registry certificate) and ID card for signature validation or a Declaration of Power of Attorney – proving that the signature is legally recognised and that the person or persons who signs has the power to act according to the Certidão de Registo Comercial</a:t>
                      </a:r>
                    </a:p>
                    <a:p>
                      <a:endParaRPr lang="en-GB" sz="1200" b="0" i="0" u="none" strike="noStrike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u="none" strike="noStrike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The porting form can be digitally signed (advanced electronic signature); in case the document is hand signed please send the original signed porting form to our Lisbon office: Elsa Abreu, Colt Technology Services, Estrada da </a:t>
                      </a:r>
                      <a:r>
                        <a:rPr lang="en-GB" sz="1200" b="0" i="0" u="none" strike="noStrike" kern="120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Outurela</a:t>
                      </a:r>
                      <a:r>
                        <a:rPr lang="en-GB" sz="1200" b="0" i="0" u="none" strike="noStrike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, 118 - Parque </a:t>
                      </a:r>
                      <a:r>
                        <a:rPr lang="en-GB" sz="1200" b="0" i="0" u="none" strike="noStrike" kern="120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Holanda</a:t>
                      </a:r>
                      <a:r>
                        <a:rPr lang="en-GB" sz="1200" b="0" i="0" u="none" strike="noStrike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0" u="none" strike="noStrike" kern="120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Edifício</a:t>
                      </a:r>
                      <a:r>
                        <a:rPr lang="en-GB" sz="1200" b="0" i="0" u="none" strike="noStrike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B1, 2790-114 </a:t>
                      </a:r>
                      <a:r>
                        <a:rPr lang="en-GB" sz="1200" b="0" i="0" u="none" strike="noStrike" kern="120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Carnaxide</a:t>
                      </a:r>
                      <a:r>
                        <a:rPr lang="en-GB" sz="1200" b="0" i="0" u="none" strike="noStrike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, Portugal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5426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working days</a:t>
                      </a:r>
                      <a:endParaRPr lang="en-GB" sz="14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All carriers that are connected to </a:t>
                      </a:r>
                      <a:r>
                        <a:rPr lang="en-GB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Portabil</a:t>
                      </a:r>
                      <a:br>
                        <a:rPr lang="en-GB" sz="1400" b="0" dirty="0"/>
                      </a:b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All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carriers that are connected to </a:t>
                      </a:r>
                      <a:r>
                        <a:rPr lang="en-GB" sz="1400" b="0" baseline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Portabil</a:t>
                      </a:r>
                      <a:endParaRPr lang="en-GB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https://www.colt.net/porting-information/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Mailbox: 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+mn-lt"/>
                          <a:hlinkClick r:id="rId6"/>
                        </a:rPr>
                        <a:t>PTLisPortabil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@colt.net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(Ordering</a:t>
                      </a: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customers)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FF Number: </a:t>
                      </a:r>
                      <a:r>
                        <a:rPr lang="en-GB" sz="1400" b="0" i="0" u="none" strike="noStrike" kern="1200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+351 800780554 </a:t>
                      </a:r>
                      <a:endParaRPr lang="en-GB" sz="1400" kern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61" y="4153815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" y="920923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" y="2395692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" y="4396338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" y="5421991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107175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3601365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57" y="5237375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bdb67a-68dc-4b72-be68-a086d460c31f">DHQ4KNS6T2M2-2111369996-86</_dlc_DocId>
    <_dlc_DocIdUrl xmlns="85bdb67a-68dc-4b72-be68-a086d460c31f">
      <Url>https://coltinternal.sharepoint.com/sites/pt/PortingInformation/_layouts/15/DocIdRedir.aspx?ID=DHQ4KNS6T2M2-2111369996-86</Url>
      <Description>DHQ4KNS6T2M2-2111369996-86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EDF2E50-5DB1-45E3-82A6-2DB53C3DA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295D28-B5E1-4F13-A3A9-084745CAC9B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f1d1c7a4-d8f1-45db-9f4e-e74acd9c8e06"/>
    <ds:schemaRef ds:uri="http://purl.org/dc/dcmitype/"/>
    <ds:schemaRef ds:uri="85bdb67a-68dc-4b72-be68-a086d460c31f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EE1246-0022-4229-AD7D-73A3A6FD0A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C847410-D21A-4860-A83C-DFA6FD3AF68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34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Open Sans</vt:lpstr>
      <vt:lpstr>Oswald</vt:lpstr>
      <vt:lpstr>Arial</vt:lpstr>
      <vt:lpstr>Calibri</vt:lpstr>
      <vt:lpstr>Courier New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Garner, Joseph</cp:lastModifiedBy>
  <cp:revision>532</cp:revision>
  <dcterms:created xsi:type="dcterms:W3CDTF">2017-08-30T16:21:34Z</dcterms:created>
  <dcterms:modified xsi:type="dcterms:W3CDTF">2021-12-20T14:05:58Z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0x0101005A4394DB821ADB47B1D0005AAB7277E1</vt:lpwstr>
  </property>
  <property fmtid="{D5CDD505-2E9C-101B-9397-08002B2CF9AE}" pid="3" name="_dlc_DocIdItemGuid">
    <vt:lpwstr>33fcde69-1651-4d4b-b2e5-ec522e2114e1</vt:lpwstr>
  </property>
</Properties>
</file>