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  <p:sldMasterId id="2147483690" r:id="rId6"/>
  </p:sldMasterIdLst>
  <p:notesMasterIdLst>
    <p:notesMasterId r:id="rId9"/>
  </p:notesMasterIdLst>
  <p:handoutMasterIdLst>
    <p:handoutMasterId r:id="rId10"/>
  </p:handoutMasterIdLst>
  <p:sldIdLst>
    <p:sldId id="386" r:id="rId7"/>
    <p:sldId id="363" r:id="rId8"/>
  </p:sldIdLst>
  <p:sldSz cx="12192000" cy="6858000"/>
  <p:notesSz cx="6858000" cy="914400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875E3A6B-19CF-4943-B4B3-BDBE4022238D}">
          <p14:sldIdLst>
            <p14:sldId id="386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00A59B"/>
    <a:srgbClr val="00B4A7"/>
    <a:srgbClr val="C00000"/>
    <a:srgbClr val="FE0000"/>
    <a:srgbClr val="00ABEB"/>
    <a:srgbClr val="FFCB05"/>
    <a:srgbClr val="E7F0EF"/>
    <a:srgbClr val="F2F2F2"/>
    <a:srgbClr val="00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4799" autoAdjust="0"/>
  </p:normalViewPr>
  <p:slideViewPr>
    <p:cSldViewPr snapToGrid="0">
      <p:cViewPr varScale="1">
        <p:scale>
          <a:sx n="65" d="100"/>
          <a:sy n="65" d="100"/>
        </p:scale>
        <p:origin x="738" y="10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doulou, Konstantinos" userId="S::kchristodoulou@internal.colt.net::81c234c6-6624-4c83-aac0-9aea992cfbe7" providerId="AD" clId="Web-{87206A1A-EC9B-747A-C1C7-02F4803BD214}"/>
    <pc:docChg chg="modSld">
      <pc:chgData name="Christodoulou, Konstantinos" userId="S::kchristodoulou@internal.colt.net::81c234c6-6624-4c83-aac0-9aea992cfbe7" providerId="AD" clId="Web-{87206A1A-EC9B-747A-C1C7-02F4803BD214}" dt="2019-02-28T12:30:36.533" v="1"/>
      <pc:docMkLst>
        <pc:docMk/>
      </pc:docMkLst>
      <pc:sldChg chg="modSp">
        <pc:chgData name="Christodoulou, Konstantinos" userId="S::kchristodoulou@internal.colt.net::81c234c6-6624-4c83-aac0-9aea992cfbe7" providerId="AD" clId="Web-{87206A1A-EC9B-747A-C1C7-02F4803BD214}" dt="2019-02-28T12:30:36.533" v="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87206A1A-EC9B-747A-C1C7-02F4803BD214}" dt="2019-02-28T12:30:36.533" v="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BBF7F529-5AC6-971C-F68B-542B195E90EC}"/>
    <pc:docChg chg="modSld">
      <pc:chgData name="Christodoulou, Konstantinos" userId="S::kchristodoulou@internal.colt.net::81c234c6-6624-4c83-aac0-9aea992cfbe7" providerId="AD" clId="Web-{BBF7F529-5AC6-971C-F68B-542B195E90EC}" dt="2018-11-01T11:29:34.758" v="13"/>
      <pc:docMkLst>
        <pc:docMk/>
      </pc:docMkLst>
      <pc:sldChg chg="modSp">
        <pc:chgData name="Christodoulou, Konstantinos" userId="S::kchristodoulou@internal.colt.net::81c234c6-6624-4c83-aac0-9aea992cfbe7" providerId="AD" clId="Web-{BBF7F529-5AC6-971C-F68B-542B195E90EC}" dt="2018-11-01T11:29:34.758" v="13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BBF7F529-5AC6-971C-F68B-542B195E90EC}" dt="2018-11-01T11:29:34.758" v="13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8EAD5FD5-517C-3742-5596-5BE5C8302064}"/>
    <pc:docChg chg="modSld">
      <pc:chgData name="Christodoulou, Konstantinos" userId="S::kchristodoulou@internal.colt.net::81c234c6-6624-4c83-aac0-9aea992cfbe7" providerId="AD" clId="Web-{8EAD5FD5-517C-3742-5596-5BE5C8302064}" dt="2019-02-05T10:05:26.610" v="9"/>
      <pc:docMkLst>
        <pc:docMk/>
      </pc:docMkLst>
      <pc:sldChg chg="modSp">
        <pc:chgData name="Christodoulou, Konstantinos" userId="S::kchristodoulou@internal.colt.net::81c234c6-6624-4c83-aac0-9aea992cfbe7" providerId="AD" clId="Web-{8EAD5FD5-517C-3742-5596-5BE5C8302064}" dt="2019-02-05T10:05:26.610" v="9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8EAD5FD5-517C-3742-5596-5BE5C8302064}" dt="2019-02-05T10:05:26.610" v="9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CA650FE0-AA93-3E6C-B88D-D84D0A4B1171}"/>
    <pc:docChg chg="modSld">
      <pc:chgData name="Christodoulou, Konstantinos" userId="S::kchristodoulou@internal.colt.net::81c234c6-6624-4c83-aac0-9aea992cfbe7" providerId="AD" clId="Web-{CA650FE0-AA93-3E6C-B88D-D84D0A4B1171}" dt="2018-11-06T12:03:07.551" v="3"/>
      <pc:docMkLst>
        <pc:docMk/>
      </pc:docMkLst>
      <pc:sldChg chg="modSp">
        <pc:chgData name="Christodoulou, Konstantinos" userId="S::kchristodoulou@internal.colt.net::81c234c6-6624-4c83-aac0-9aea992cfbe7" providerId="AD" clId="Web-{CA650FE0-AA93-3E6C-B88D-D84D0A4B1171}" dt="2018-11-06T12:03:07.551" v="3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CA650FE0-AA93-3E6C-B88D-D84D0A4B1171}" dt="2018-11-06T12:03:07.551" v="3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29C3D33E-C08C-9505-10BF-7A5EBF789763}"/>
    <pc:docChg chg="modSld">
      <pc:chgData name="Christodoulou, Konstantinos" userId="S::kchristodoulou@internal.colt.net::81c234c6-6624-4c83-aac0-9aea992cfbe7" providerId="AD" clId="Web-{29C3D33E-C08C-9505-10BF-7A5EBF789763}" dt="2019-02-05T09:24:20.261" v="71"/>
      <pc:docMkLst>
        <pc:docMk/>
      </pc:docMkLst>
      <pc:sldChg chg="modSp">
        <pc:chgData name="Christodoulou, Konstantinos" userId="S::kchristodoulou@internal.colt.net::81c234c6-6624-4c83-aac0-9aea992cfbe7" providerId="AD" clId="Web-{29C3D33E-C08C-9505-10BF-7A5EBF789763}" dt="2019-02-05T09:24:20.261" v="7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29C3D33E-C08C-9505-10BF-7A5EBF789763}" dt="2019-02-05T09:24:20.261" v="7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D-20D0-48BF-85DB-C85D0450A899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4EA9-FA1C-4658-9A7A-FB9F0BC059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0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E07C07AD-53E9-0446-832C-C81EF27E2FE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C0584164-D38D-0C4E-A840-1FAB9295E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1BFFF8D3-F97D-A448-92DB-923B9CA2B79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7C5E688F-A82C-A64D-804A-5F057C719B2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7357F32B-BD34-AE44-A07D-9236846FD7A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9CEC51F4-FEC7-1C4B-8703-C23B5188482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06AFED2A-108E-2848-ADB1-5C6A496A5A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7F951DD6-AF1D-CF4B-BF18-22A3091BBB2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6478FCB5-02B4-7D48-9C68-0FBFC38A8BA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8FD55EB1-6D0B-2248-9B22-36CBA5D117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3583E49E-30CE-CE4A-954F-DEE886C55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F8D9054C-7F70-CC42-82EC-088C1E8893C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F8138867-956C-5E4F-9CB0-D31B77C040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9ECCE8E4-7DE5-A94A-9C95-2B93C7D3FF4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3F80789D-1747-C244-BE70-32C975B915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F70E3211-1CFB-DB4F-8263-5CD3A97E3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83927857-3195-BC46-8E1E-A944426B91C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DBA03CEE-CD72-A443-A790-E498996A84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C88BB551-75B2-9F4B-A1DB-4F832B5B8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C53974CA-9A9F-144B-8744-3B8AE47DE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6F6818E9-9F9B-1F41-81C0-7BA1840DE72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760C5E37-98C1-C84B-A696-09F3E4B980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609AE14-B423-AF41-8D6E-2EE95994630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822D65D4-ADDD-B14D-BDBE-DF15C92DBE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B8422206-E43A-D943-8F37-D6C983051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D621D6DF-D1E0-584A-B56F-C4A49EFA19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EBE227DB-4C13-A24F-9869-48505519AF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EAD99B9B-DAE7-9341-99DB-D27F26239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E258FF18-A47F-2E46-9082-C9C56473525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35A53C8B-3846-364F-A89C-D2768677F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3E2E6178-F243-C345-AB58-99ABE6AACDE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789B7731-339C-524A-BA00-FD7E97A79E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E1F54871-CCE9-A744-ACAC-4B60662DF97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76675B90-4BDA-D940-8217-A13BF1A3B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A81D52B-6F43-1A47-99EE-C2AEF16A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636AB1D6-FFB3-A14F-8084-62D1B0978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B78C806D-852A-B54C-A393-51A9015A4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CA38B69D-9045-7B44-B5B5-70F779A8A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B4B0ECC5-37AA-D34E-891E-2F4A1F8F5C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F70599F3-C2BD-2B44-9FFA-8A1EBD9C1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E5519CD1-D861-7947-AF96-FB06B4B09B7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1E3F67F7-D7B1-7647-9220-A42ECBC254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A3F3A9E3-BAD2-0749-A889-6AD14DCF8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170D77C8-F301-104C-B469-557AFF22BC8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8CA9BC52-85C0-684A-8830-E05AC6D743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3911E1A9-768C-C645-83CF-7530E535E0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84544CC-4CB6-A942-A0CB-5FFD60CE49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0584EED-D4AF-504D-8C52-281C26B89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D142765F-A619-454D-ADD2-D4393AF6AE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83A0E1F0-3123-F04D-83CD-230CD4177B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9C98764A-8EDB-A44D-9015-69ADE2B2E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DA7BDA79-F473-1C42-A4C0-E2E9416C5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15BC1C2D-0F44-4740-930C-F247C8AC5F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76C75A42-C4CA-1248-B84F-10415FEE27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0C96F3E9-A561-EA4F-9448-CA5999F159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CBF1770F-9E31-AA44-97B4-E7773BECAF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899CFED4-AA39-AF48-94E3-87AA97D45EA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75EE01EC-3B64-8646-9BF0-88EED5F4ED1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24012E82-D233-9D4D-AC98-AA29C4F759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CDBEB4A4-8AFD-854E-B43C-71965F3163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74FF60E9-05A6-D74A-ACDC-FFEC4A9873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CA284E94-F817-594C-8E61-78BFBF3B13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408DD2CC-6422-7C4C-92D5-D783D510D9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5EDF49A7-A58F-5B4C-8F00-11D89FAABC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32C7546B-64EE-7A43-B9BA-9525307CA6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E6D67495-6249-5F4A-9510-E31FDA23F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048023F5-9F80-DE41-BFA9-BA9D65EACDA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D3494CF8-4EDF-BB4F-A97C-5A9F5D2AD5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9904BF29-282F-334B-9921-E1A32CAC2E9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E9B1C694-6D15-3047-AF35-2C30659C2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7608A8F3-56DE-BD40-9AB9-60EF3C0D37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9E059C85-52E6-E845-B066-5ED15E6D17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39D6807B-76B4-484F-A173-287C40F7AA1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A3237102-42FE-DC4C-A881-5335F61562C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C289D4ED-BADA-BF46-BD49-4306BC58359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647DEF23-331C-F741-B39A-A4FA8104231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D508957D-05DA-1F4F-86C3-A9CEB8877F6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FE8F0A06-1589-F445-A7C7-7568205782E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B6938616-9150-D045-9442-F7053A0DB89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606AF707-24AA-5A4E-85C4-B1DBAE4350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0D2176BF-F1D5-964C-9429-E4782E1E5ED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3F85258B-0C84-344F-BA08-748576AC7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BB64409-D290-CF41-BBB8-CE39251E0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8D0C1402-C34F-8F4E-B8DC-63F84B7852BB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76DD42E6-AC2D-FC49-9A9D-F2D4097D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8659476D-5217-3942-AB3F-043B4A4FBB7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A37EEC48-BFC0-AA4C-AEDD-6AF4FD451A3E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27C5985E-C5C0-4646-8344-66B289C69AF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F4DEAD30-1B02-C143-90E7-A49DC102763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E52B54A8-36F5-CA41-BB33-2B6314CE7E4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BF430969-52AE-0F4D-B865-5A39994802F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339D2319-F226-3942-866A-B1126BABDD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883EB003-1C1C-1544-B43C-B89B7D93CDF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64ED05BF-5220-A842-8AAF-81C57FB5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FB911170-4578-AC47-8C93-2923CF5F3DD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A9E2B0ED-5B7F-4A4B-B694-D26B84D4C9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9EBFFA68-E58C-1D44-9C32-B172B1C0E05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FA7C4392-5D62-D94E-85E5-45B92A99B6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DA97DC8F-74E1-4141-9799-4A117A6E4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9A595402-DBAC-2B4B-9AE9-406B1454FF6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BA70C667-18A8-F64A-84EB-F8DB176FBE0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BC316CD6-6374-B64A-9773-CA1FE7CAC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54ED0F94-EF1B-D34E-AF83-CD35A3ED8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B0CEC05-C195-4D49-A4DC-D9979D301C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C579B651-C5FE-D440-801C-3F939F70557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3D1440E4-95C9-F447-B62A-314CD8B4E5D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8C13A25A-F773-BB46-BC7E-86346A232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DBD2CB54-1DA3-1046-8EFA-C85DCE8306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7E0228D7-0C00-4B46-9CE1-21F2601BBF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9B8E3973-64A2-4D4D-A7EA-171493BC9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81E30F51-9552-8546-A2CB-E0A094410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10E968FC-283A-2242-933A-07A176335CA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9D7E7184-3F81-C340-B65E-ACDCC0803C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1BC86AE4-C8FE-FF46-8B97-90C950FFD3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B6F35475-BF19-3445-8E3D-94A2B9FB67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FC35DF16-307A-FA44-B4E9-909EBDCA7D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680B571E-B740-0C49-BE59-ACA70D67E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61A5E0BF-A937-FB44-9FE0-CD99922B7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7788EE68-5501-1E40-AF64-358C9CB448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F778F952-CC49-BE4A-8C68-62853A1CA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DCCF1D09-8F42-F346-8891-61DA8D8A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C85E8BCE-7654-974E-BAAA-A9258B2F5A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477E5AD3-ED11-3140-B55C-7E33400FD9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2E4D23A1-FE3D-FA4B-B887-B216BB3851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0EF988FC-464E-5D42-AF65-3C3ADAC50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07E9C2D2-C780-3444-B6C1-FA7A90197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8E98FCDD-4AC0-D947-B495-E2399B2F07D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C6D4135D-EFE8-114E-9D43-6004C06A14A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CDB09E99-C87E-754A-A902-11DC0CF162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382B5F2B-BDE9-CF46-B42A-8B9F99427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6840FA0D-2EB0-5D4A-8445-047C941577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8FF6F581-8299-5740-967A-8BBD3A0F3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7A670339-A8CE-C141-A350-D52FA9657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542D5ADE-89BF-854F-8A4F-BCC56A52AB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DE04FEE3-70D2-ED40-A1B7-F5FB4F9CF6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256A98D-30C1-2B41-A324-825E6527A8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2A5A7A40-EF9F-224E-96CD-84FBD5A3A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FF1423B6-1E00-8241-8FC2-91B2A678A0F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B582619D-03D3-A344-BE21-830C85CF36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F6DD67C4-E9DE-A94D-9225-808429FA3CC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3BD257BB-1265-5146-8FDE-3D543CD205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3ACF29F4-4FA3-B742-B490-5771C0EDE6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5D4017D9-04F3-1241-857E-FC9AA1329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E7A14CDC-815C-CD49-84E4-FEEF516CC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18F21AA2-5FF4-9346-92FA-EC69B64EB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A5354C27-BC06-2248-B036-89C345F4A6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8DA9638A-4AA1-244D-9405-729918F785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9DE73E4D-4289-C44A-8A2B-4C78752CC4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3F2FA940-A771-D645-A7AC-31124ABA8F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673DBAA6-50AC-DC4E-9660-08E1157A358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95C1BFDA-8FEB-6644-B168-08C613DF149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2233C93C-E467-A64A-AB59-0360BE7FE4B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B2772C2-0E89-AC4A-BF80-C7EC7E68FE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002BB8B9-C4B2-5545-A8CE-C9BFAF479C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8E3AF16D-D1E9-B048-A678-EFF7327494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86E4242D-F574-B647-B9CA-736E0D0F41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B3083989-279C-1A49-9A83-EFC4317959C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199C0EA2-D57E-844E-93BC-B4AD3D5C3B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0FC19737-12D4-2D4E-8F86-B17690A16F2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CDB5944B-DD95-5F45-BB4C-201CEB3AC1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B3DF2430-70CE-D349-A40A-7B9617E89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18A46BD-D718-9D44-93E9-136749FFFE5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24070BEC-8EF2-5743-AF88-0A707A25253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1A33B274-76D2-C440-BC0F-FEF8A7CF809D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E17D0D46-23C7-7F49-AF04-628D3B6DA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3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931CA1C-63E7-324D-9899-CC8314477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1A33004-5394-F340-B0DE-D620DCAC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50F3F21-20D1-454A-949B-17DB1FBD7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C6D4E475-93D6-0C4B-9763-1F0EFC49F71A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36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45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045E-16 L 0.76367 -0.3669 " pathEditMode="fixed" rAng="0" ptsTypes="AA">
                                      <p:cBhvr>
                                        <p:cTn id="6" dur="4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85185E-5 L 0.76367 -0.36692 " pathEditMode="fixed" rAng="0" ptsTypes="AA">
                                      <p:cBhvr>
                                        <p:cTn id="8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7.40741E-7 L 0.76367 -0.3669 " pathEditMode="fixed" rAng="0" ptsTypes="AA">
                                      <p:cBhvr>
                                        <p:cTn id="10" dur="4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-8.51852E-6 L 0.76367 -0.36692 " pathEditMode="fixed" rAng="0" ptsTypes="AA">
                                      <p:cBhvr>
                                        <p:cTn id="12" dur="4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9000" decel="51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1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8A430-EE4C-2848-AD20-B209CACB60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6" name="Instruction">
            <a:extLst>
              <a:ext uri="{FF2B5EF4-FFF2-40B4-BE49-F238E27FC236}">
                <a16:creationId xmlns:a16="http://schemas.microsoft.com/office/drawing/2014/main" id="{70A268BB-71F9-4A07-9E07-A46DD28F642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47" name="Rechte verbindingslijn 346">
              <a:extLst>
                <a:ext uri="{FF2B5EF4-FFF2-40B4-BE49-F238E27FC236}">
                  <a16:creationId xmlns:a16="http://schemas.microsoft.com/office/drawing/2014/main" id="{DC5563DA-6B0D-49A8-A089-610C9272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C413B1A-996F-4346-971C-4FC426296E8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8A125F9D-438D-4CA3-B4FA-2115385CFF55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42FAA548-0C6B-444F-888A-901A1AEDF72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1AAE07A2-3795-43F6-9C96-4455F31B241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02D7A3CE-BF4B-44E3-B49D-500CE1E6EAF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D8445EF2-152E-4EAA-9AD6-AC91D9014A0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7E3E2BBD-4BE2-4E19-AF70-316A7DDD3F6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355" name="Meer informatie">
              <a:extLst>
                <a:ext uri="{FF2B5EF4-FFF2-40B4-BE49-F238E27FC236}">
                  <a16:creationId xmlns:a16="http://schemas.microsoft.com/office/drawing/2014/main" id="{6F34A629-E5FA-4D58-865C-D697CD5D599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6EB49E95-74AF-4252-8064-EEC51EF38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25" name="Rechthoek 424">
                <a:extLst>
                  <a:ext uri="{FF2B5EF4-FFF2-40B4-BE49-F238E27FC236}">
                    <a16:creationId xmlns:a16="http://schemas.microsoft.com/office/drawing/2014/main" id="{EFBCF8C0-EB6D-4539-AA90-959A9AB5258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26" name="Rechte verbindingslijn 425">
                <a:extLst>
                  <a:ext uri="{FF2B5EF4-FFF2-40B4-BE49-F238E27FC236}">
                    <a16:creationId xmlns:a16="http://schemas.microsoft.com/office/drawing/2014/main" id="{507F1059-DE65-439B-BFE2-40BDC0E72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A8CD3BF9-DDF2-422F-A7FF-CF0322D1032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B6AF5B5-B00E-4729-AB72-00F967397B1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8" name="Rechte verbindingslijn 357">
              <a:extLst>
                <a:ext uri="{FF2B5EF4-FFF2-40B4-BE49-F238E27FC236}">
                  <a16:creationId xmlns:a16="http://schemas.microsoft.com/office/drawing/2014/main" id="{5137A51A-622D-4EE4-A7A3-45F216B5A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540FFBEE-40DD-49BC-9018-A27D9669CBF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EFF0071E-6287-4EC9-B78D-ED3637DAEB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42BA162A-7E47-45E2-8F86-639F076BB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174665C-7F9A-475B-8281-0E9B5F7B9E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36EFBD28-8969-4B26-9D67-E2142606FB9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C0341FBB-F509-4B9C-AAF9-C9783E32E01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E2960F29-D895-4483-A546-48FF4CDC2A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855FAD84-6659-4889-A6E4-92195CE8F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C6B07E46-90B5-45AE-A09D-CE3EEECC2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D82CEE50-218E-49BE-889E-8FEBE6666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228D52DA-9E09-41F9-9C16-98784C443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F9F70863-F4A8-4AAF-9551-8447B5B17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8FC52B58-470F-46DB-B7B3-E6B2BF0013F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7" name="Rechthoek 416">
                    <a:extLst>
                      <a:ext uri="{FF2B5EF4-FFF2-40B4-BE49-F238E27FC236}">
                        <a16:creationId xmlns:a16="http://schemas.microsoft.com/office/drawing/2014/main" id="{6B194F8A-224C-4CED-AA41-378EDDBC1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Pijl: punthaak 417">
                    <a:extLst>
                      <a:ext uri="{FF2B5EF4-FFF2-40B4-BE49-F238E27FC236}">
                        <a16:creationId xmlns:a16="http://schemas.microsoft.com/office/drawing/2014/main" id="{0E79CDFB-AF1A-4AA4-9CE2-54D78B238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1978AA4F-EB78-4EC1-9FF7-30E7740F95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01FA87F0-90F1-4C89-9D3B-2B2A95D9A4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8A31EF7B-F8AA-4437-A3D0-D5EC28C7B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94A94E66-3ED1-4778-AB27-121B27BF61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66747C93-8976-4149-A8D3-D77E603BE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B1C91EC-57AB-485B-9651-EC8A37684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FDE2386-5F9B-4439-91DB-AECC31617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7" name="Groep 406">
                  <a:extLst>
                    <a:ext uri="{FF2B5EF4-FFF2-40B4-BE49-F238E27FC236}">
                      <a16:creationId xmlns:a16="http://schemas.microsoft.com/office/drawing/2014/main" id="{DE151DE2-BCD9-4956-89CB-2E9C7F969D7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08FD1DE5-7886-4BEA-A1BA-F0D420478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Pijl: punthaak 408">
                    <a:extLst>
                      <a:ext uri="{FF2B5EF4-FFF2-40B4-BE49-F238E27FC236}">
                        <a16:creationId xmlns:a16="http://schemas.microsoft.com/office/drawing/2014/main" id="{FE580F88-8F13-4D97-BBF1-26B9368008A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15724A31-0102-4EC4-B8E7-97B3E27887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A73B00A8-985D-4DD1-A08B-38D0F991C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A725ED0-7FC1-4B33-9D0B-986FB19D75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95" name="Rechthoek 394">
                  <a:extLst>
                    <a:ext uri="{FF2B5EF4-FFF2-40B4-BE49-F238E27FC236}">
                      <a16:creationId xmlns:a16="http://schemas.microsoft.com/office/drawing/2014/main" id="{D88D6562-8823-4D4D-AF8C-5F5687611CB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180ACA83-0493-41BE-BAD3-9A744B677ED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95804D31-6320-4B9A-B1F4-C0D5A4CDE4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E8A1023E-2913-4C85-A3D7-4AAC40DFC9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252DF5D0-F032-450C-8E15-94C3CB126E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4481252-1653-4314-914E-0E4DDEDCE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35A0DF64-30E9-4613-8FE0-A68759F209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5" name="Rechte verbindingslijn 404">
                      <a:extLst>
                        <a:ext uri="{FF2B5EF4-FFF2-40B4-BE49-F238E27FC236}">
                          <a16:creationId xmlns:a16="http://schemas.microsoft.com/office/drawing/2014/main" id="{557907A3-44B0-4F62-B44D-653C50A2D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8" name="Groep 397">
                    <a:extLst>
                      <a:ext uri="{FF2B5EF4-FFF2-40B4-BE49-F238E27FC236}">
                        <a16:creationId xmlns:a16="http://schemas.microsoft.com/office/drawing/2014/main" id="{B7150B38-50DD-4D9D-A3B8-19DCDDC8B4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9" name="Rechthoek 398">
                      <a:extLst>
                        <a:ext uri="{FF2B5EF4-FFF2-40B4-BE49-F238E27FC236}">
                          <a16:creationId xmlns:a16="http://schemas.microsoft.com/office/drawing/2014/main" id="{2481425D-47F5-45F5-9A0D-7EB39A08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Pijl: punthaak 399">
                      <a:extLst>
                        <a:ext uri="{FF2B5EF4-FFF2-40B4-BE49-F238E27FC236}">
                          <a16:creationId xmlns:a16="http://schemas.microsoft.com/office/drawing/2014/main" id="{7006318A-F2A9-4AF6-AEC7-1AB9E4F13FF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9DEFD54-339D-4E8F-82F1-2835BDA49B9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FD183CA8-2CCE-4EC7-A6AD-D4D24CD53D7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5" name="Groep 384">
                  <a:extLst>
                    <a:ext uri="{FF2B5EF4-FFF2-40B4-BE49-F238E27FC236}">
                      <a16:creationId xmlns:a16="http://schemas.microsoft.com/office/drawing/2014/main" id="{BF5666DB-8798-4D01-B79E-9686FA49C92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86" name="Groep 385">
                    <a:extLst>
                      <a:ext uri="{FF2B5EF4-FFF2-40B4-BE49-F238E27FC236}">
                        <a16:creationId xmlns:a16="http://schemas.microsoft.com/office/drawing/2014/main" id="{ACD0518E-56DE-4FD1-AF55-932C315EE11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0" name="Rechte verbindingslijn 389">
                      <a:extLst>
                        <a:ext uri="{FF2B5EF4-FFF2-40B4-BE49-F238E27FC236}">
                          <a16:creationId xmlns:a16="http://schemas.microsoft.com/office/drawing/2014/main" id="{E57C667F-9FB1-4FEC-9A93-4C4655D18B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49AF391F-44D6-4104-A1DE-5D426313AE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D97537AF-50E3-491D-A9EA-220D6D7742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A0D1F37C-1128-44AC-8709-E47296FADA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492186AE-4804-496B-BA47-BABA8B3198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17871997-8D0B-4D69-A456-A7BE4F47B46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8" name="Rechthoek 387">
                      <a:extLst>
                        <a:ext uri="{FF2B5EF4-FFF2-40B4-BE49-F238E27FC236}">
                          <a16:creationId xmlns:a16="http://schemas.microsoft.com/office/drawing/2014/main" id="{D8BD631E-EEA0-4CF5-9F09-98319C02A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9" name="Pijl: punthaak 388">
                      <a:extLst>
                        <a:ext uri="{FF2B5EF4-FFF2-40B4-BE49-F238E27FC236}">
                          <a16:creationId xmlns:a16="http://schemas.microsoft.com/office/drawing/2014/main" id="{E0369151-D8B9-4ED1-8280-7D4C17BA1E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C944D00D-8A67-4418-A69D-C3437B2BB81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EA35FB6A-8931-40A3-832E-FA24A0622A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2B50C0B0-59D7-4E9E-A863-02F6A7AD4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7ABAA06A-0941-4785-805B-304FB9CD546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8B23A8C8-9CCC-414E-AB8F-C50BA080E56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ED9A6DE3-F56F-4872-92B1-8BABDD24E9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EFEA06D8-C136-4E26-8BBE-8E15D8D13C5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A3D253A5-0D93-4D02-AA4F-A64B05D382F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B687F63A-1672-4E81-81E4-715EF181FE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7" name="Rechthoek 366">
              <a:extLst>
                <a:ext uri="{FF2B5EF4-FFF2-40B4-BE49-F238E27FC236}">
                  <a16:creationId xmlns:a16="http://schemas.microsoft.com/office/drawing/2014/main" id="{5F41CA01-CB85-4AE6-B408-75061F8CD51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4790EBAF-3659-4EC9-9956-0F9587578A4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80E3DC63-EE69-4D95-8639-89F39482F6F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801F010B-47C1-47EE-9721-10052A2DE4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A562444D-C8EE-486E-AF27-30BE6CAC553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D692B12-F662-9B4F-8D09-C3D298214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D840D5A1-B04B-4FFD-9765-0412EC0D1FC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7C39FDE8-6F8F-4304-BD60-A3BE7155BB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80B8615-4EAD-41FA-8ECC-32CD8E995B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D7A2A1C-A3FB-4ADC-9E81-568AB40401C1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D630EE2-3754-4B53-B2BB-2325626263D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779CDB5E-2C3D-4CD7-859E-5CB4D019E1F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41E0B9A-FA20-4190-A730-673B103CCBE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3255892-1048-4166-8B42-DC0C698AC79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6296915-4A24-4D04-A299-83D79A3640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8" name="Meer informatie">
              <a:extLst>
                <a:ext uri="{FF2B5EF4-FFF2-40B4-BE49-F238E27FC236}">
                  <a16:creationId xmlns:a16="http://schemas.microsoft.com/office/drawing/2014/main" id="{5BF48141-5C05-40C6-AC8B-A367818E165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59" name="Freeform 101">
                <a:extLst>
                  <a:ext uri="{FF2B5EF4-FFF2-40B4-BE49-F238E27FC236}">
                    <a16:creationId xmlns:a16="http://schemas.microsoft.com/office/drawing/2014/main" id="{0DBA5E57-2253-4AF4-9EFC-ABFEA7CC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60" name="Rechthoek 359">
                <a:extLst>
                  <a:ext uri="{FF2B5EF4-FFF2-40B4-BE49-F238E27FC236}">
                    <a16:creationId xmlns:a16="http://schemas.microsoft.com/office/drawing/2014/main" id="{51B21977-D3ED-43F6-83F6-8A03E2573D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61" name="Rechte verbindingslijn 360">
                <a:extLst>
                  <a:ext uri="{FF2B5EF4-FFF2-40B4-BE49-F238E27FC236}">
                    <a16:creationId xmlns:a16="http://schemas.microsoft.com/office/drawing/2014/main" id="{9D121030-2ECE-4D4C-ABE2-86020B9A7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88DA884-72E3-4560-BB6B-75FD4A012E6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76CB4BFE-9692-4375-AD45-841F7CD6A8A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D3F5013-E27C-430C-A596-7989219FD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821D87C-4FEA-4E3C-AAB1-FFD61FF2448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1B6488E-9772-43E5-92AB-C6AB080B2C6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39C96A05-26FF-4779-8C5F-732A176D3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E0C73D8-E1BD-475D-8C40-28FA5444B3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6F09B99-4B4E-408D-9B3A-485BCF579A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3031AFF-5692-41B0-9750-40968B23640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E4FFEE0C-F910-44F7-8574-A9408BB699E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7DEF41FC-1FC7-4487-8460-D94189C353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75883484-E287-4A07-8509-39C9455CB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7C59E14A-3B3F-417F-BAB6-3DBEEC77A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63E86D6A-ED43-49B6-ACF1-D2120B379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F0540D61-E781-4BEB-916C-5E0E5ADC2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1" name="Groep 350">
                  <a:extLst>
                    <a:ext uri="{FF2B5EF4-FFF2-40B4-BE49-F238E27FC236}">
                      <a16:creationId xmlns:a16="http://schemas.microsoft.com/office/drawing/2014/main" id="{6038D33B-E5B7-48AE-B362-98D21ACBD60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61EC0CC2-0CEF-4E29-8CF0-817CC3B31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Pijl: punthaak 352">
                    <a:extLst>
                      <a:ext uri="{FF2B5EF4-FFF2-40B4-BE49-F238E27FC236}">
                        <a16:creationId xmlns:a16="http://schemas.microsoft.com/office/drawing/2014/main" id="{10DA006B-702D-41DA-B551-89E8008DC0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A9A5B658-1A36-4273-9F0B-9703234497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E1CBA4ED-CD30-42CB-92A9-F8184304C8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14010C9D-B894-4768-AD4E-791FD6858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886082FA-4361-470B-8B6A-31BE513168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73F3C8A-6F04-4307-866F-D698AF805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6243B99-A823-48D0-9AD7-F89E843A5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D2FEAFE9-14D7-463A-A569-706F8009D5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774802FB-5A34-4C1D-B35B-07E759DAE24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ADA64E00-7F70-49D6-BED8-5BB6E915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Pijl: punthaak 343">
                    <a:extLst>
                      <a:ext uri="{FF2B5EF4-FFF2-40B4-BE49-F238E27FC236}">
                        <a16:creationId xmlns:a16="http://schemas.microsoft.com/office/drawing/2014/main" id="{F420E0AA-BDFF-423C-B883-82BFA0559E3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D2AD2DF-3093-4516-814C-BF220B574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4D9E318-B074-4AE0-B102-4DD0D9A230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ABC28-DC59-4218-9112-4E6C9C8799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9260AAD9-035D-4BC8-8B23-9C46DDA063F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1350F65E-01B3-4177-8A32-D60C02C8C1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ADA8F15B-5A71-4352-BEDE-CD0DFCC9A6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76F1877-A358-438E-BA6B-D61F7945D2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A8784FDE-21AF-4249-9493-19AF0307B7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F5DA052-B4E1-4D08-8798-4FFC804766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64E4E58F-9666-4B1E-B8AD-C17347544C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648BA17-FA17-4460-8A42-B2ED1DC9C7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DF95EEA-0087-4795-AD5A-DA02EA67D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1C107B4-B514-456D-9BB4-DB714968DC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95561A70-A3E9-4570-8397-51F563A629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711024C-80E8-4915-999E-544298707E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D2C06CC2-E3AA-475C-94FA-9E0D14BBC6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E003FC5-65E0-47A2-A08E-930CD2E1792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9769968-6BF5-462D-BE22-FBD9A8B697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E5B2D236-9D24-4376-8165-27C8341DF3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0264A152-BB95-4EA0-8AD5-01BFBF636F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EFA35A7-B909-419B-B94D-117D3ED26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7" name="Rechte verbindingslijn 246">
                      <a:extLst>
                        <a:ext uri="{FF2B5EF4-FFF2-40B4-BE49-F238E27FC236}">
                          <a16:creationId xmlns:a16="http://schemas.microsoft.com/office/drawing/2014/main" id="{0B3F2A3C-7CA6-4BEF-8A3D-45B43BE95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CDE2A86-E7C5-4D3D-9E0F-1551E77BFE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D759C3D4-F255-4C08-9D8B-C2B12135594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C6F77134-1F4E-4C36-B91B-3792956DFA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0436977A-B77E-4969-B7DB-87ED4AB14FD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636EC7-A51B-484A-8117-BB5A71561FA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AE531964-D83B-466A-96C4-CD539985498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F71541A0-2764-4BC5-9835-3CB7C327BF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C2D244E-A08D-422A-BBB6-CC74A3906F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EFB90977-D423-42C2-B1CE-387781D7457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B6D88E9-21A9-4C3F-AD98-3E72EAF0DB3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DEA9C30-439D-46CF-9EBE-9E1FEC13F92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AF5C067-C5B0-4C9E-8572-BC89FCB84DD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3F5688-E42C-41DB-BF30-4305978DF66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2851C73-56BF-415B-A2F0-4032F4B101F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C1EA6D07-6961-400D-A722-1E42B13965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40C516A-F11F-4200-B9FA-00607065A87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D9E2C0B7-0492-448D-AE16-753C331F2D8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069D1FC-2C17-45EC-A376-3B3D78420F00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08CB03A-C53D-964B-B189-40DBE7118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3EC911B-205F-474C-A530-FD326AC32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5EC9263-05FE-974A-966F-B443C128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4" name="Instruction">
            <a:extLst>
              <a:ext uri="{FF2B5EF4-FFF2-40B4-BE49-F238E27FC236}">
                <a16:creationId xmlns:a16="http://schemas.microsoft.com/office/drawing/2014/main" id="{7B7DCC7C-1B95-4A64-8332-D819A1E0A27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602F16E-9D17-4B8A-9431-D8C86DBAB0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65E8FC2-E6A6-47FB-A15D-784C1D55326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EAA1DC4D-1E98-4D3A-9F1D-A10BBE4EF0A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82409702-8B18-41D5-9B6C-8129C704E71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5E2E583-A7DA-4954-8065-4773502E6547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1B16F43D-79F3-476F-8CF8-545D2FF119E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E31EC0E-C66C-4469-AC5F-039FDE9A8E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FC56BAA-AFFB-4E34-B92B-AE72469AF4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3" name="Meer informatie">
              <a:extLst>
                <a:ext uri="{FF2B5EF4-FFF2-40B4-BE49-F238E27FC236}">
                  <a16:creationId xmlns:a16="http://schemas.microsoft.com/office/drawing/2014/main" id="{B9560B2F-05D8-4B2D-959E-45FE4792EE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823686B-63E7-4DE6-868A-9C087A2C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6" name="Rechthoek 345">
                <a:extLst>
                  <a:ext uri="{FF2B5EF4-FFF2-40B4-BE49-F238E27FC236}">
                    <a16:creationId xmlns:a16="http://schemas.microsoft.com/office/drawing/2014/main" id="{D83D254F-EA36-49C8-9726-5584FE2AB42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D564AE70-6D34-404E-9E98-FC0B713BA2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5EB4FD2-A240-4FDA-866D-F6FC2CD3779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98C3D55-86F9-4397-8F8F-A8F1E81B5C1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663BA782-CBF3-41CB-8C84-22D52F76EE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85F4EE0F-17B9-48D1-B877-17CF181FA8E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094F8792-9B31-4FA7-863E-1329B099F7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C12D8802-0B29-4EA9-8161-67A74B9E1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3EB41366-8868-4314-8FBB-6681FED8F5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D6B48F4A-02C2-4586-AC81-6D6AE9FFDCD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674D3C2E-4B32-4D76-A564-994BC982179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770BD771-624F-4EA1-8941-A0D1FD59C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8A758BD-4A98-430F-8135-E066FFF94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6A4B66F1-5A25-473F-812E-67F04077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FCF0A6BC-4901-42DE-A8B2-32C63A3A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870E2BE5-FCA8-484F-B146-A60BAD65A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EEF4D6D0-001B-4C2A-B4E8-E0DC20D8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3F129A6-6E30-4E01-8AB9-B0E08732EA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4E69EAA3-2790-41CB-B0C9-6EB9FA0A3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0B9FBE1C-1961-4299-A842-8E73FDECDF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A92FAB2B-BEB6-4CF2-9DDD-2494785A35D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516E7F5C-561F-4605-A45E-A4D591BA855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B2D7C8D-5B3C-4629-987C-E569E1C57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BF067A92-1725-4CAB-B90C-6E1CEC0C1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F3F6E339-3A1F-443E-A125-E8CDA1E0C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4D8ADFF3-2D76-41F7-A9F7-1CDBA0054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7A238F97-627B-472A-8E4E-DACE34622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54BE020-C930-4CEE-863C-25AFBE91F5F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813D7C92-473D-447A-B852-1C8AD9CA9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:a16="http://schemas.microsoft.com/office/drawing/2014/main" id="{3B1F3A25-C3D2-4303-9ADD-2E70C5A1E8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357B9439-C450-451A-945A-92463F855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8FA39722-A8FE-454C-8E62-9F18B67F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25DFBB4-565A-42DE-944B-41214DC4565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16EA06-C734-456E-9CD5-A41CF58291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AAD9418E-0888-4AE0-B034-0F457715C0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5" name="Groep 194">
                    <a:extLst>
                      <a:ext uri="{FF2B5EF4-FFF2-40B4-BE49-F238E27FC236}">
                        <a16:creationId xmlns:a16="http://schemas.microsoft.com/office/drawing/2014/main" id="{336BE7D7-D21C-4366-BC84-A9DCD18EAB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08D50F77-04D4-4A4F-B5D3-3E7FB74E09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21F9D157-4996-4224-9670-7FFEA0C227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941E973-F32D-44BD-B09E-C8A117924E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531E8A19-42F9-491B-986B-0105A109F4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631D670-1EE1-4A53-853F-0595D1F36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775440D2-0456-41A1-BCE9-0910BCB96D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C73D8B7-009A-4FB2-A331-90008F852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8" name="Pijl: punthaak 197">
                      <a:extLst>
                        <a:ext uri="{FF2B5EF4-FFF2-40B4-BE49-F238E27FC236}">
                          <a16:creationId xmlns:a16="http://schemas.microsoft.com/office/drawing/2014/main" id="{EDC6ABC0-EF0F-4EFD-96B7-BBDB09FE65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64FB7E26-CD83-4E92-A414-53096A945F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50FDAAD8-61FC-46CA-9BCE-1B2365F21A9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DB6CA5F-2A24-40C1-B009-B0C40499B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4" name="Groep 183">
                    <a:extLst>
                      <a:ext uri="{FF2B5EF4-FFF2-40B4-BE49-F238E27FC236}">
                        <a16:creationId xmlns:a16="http://schemas.microsoft.com/office/drawing/2014/main" id="{06A7AA6C-EC0D-4A90-9136-C76299B11C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8EAAF81F-F76D-4C6F-840E-AB814E89C5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01CB0893-9B63-4EEF-9089-070B49E783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CAA92B63-91D9-40B4-8B96-5DA0573ECE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0E7DDF7-CB61-4CC3-AE98-A58FF8BCDB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E43FB3F2-055D-4FB8-AA3A-DA87176D6D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382F61B2-D529-4959-9AD7-9A79EE86FE4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3CA70A1B-9417-4D87-9D57-1D4FF6C4EF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E20B1E82-1E43-4466-A10E-BD82FAB579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CDC6697-375C-4F2B-BF07-A8181F4975A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B76A1BC-2812-4971-87D6-FCBDDC665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9D572673-4577-4600-9683-9C405886C0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DCC96A2C-4E3D-448B-95AE-3FC952CD77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D0091602-AE7C-47EF-86BA-5EC9A1CC948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C847390-2290-4C4E-8A1D-0F2C5152541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50637C0-F4C5-48BA-BD73-F5D90688EBF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6FA1299-134C-4827-9DF9-F74778100D1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E037A85B-B50E-46AA-894B-E72F335F8B2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9FA229A-C548-46F7-9BFF-446FEE864B1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1655342B-C23C-47B8-962D-4B4DFAD047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07DDBD2-3445-4263-8108-AC4017A3ADA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3170E9A-5327-4B76-8B9C-ACD8FB1C5A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A36C72B-BA7A-435E-85F6-5EB4B8EE8003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ED649BD-DB40-E54C-ABC7-908D9CFD6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EE10980-3753-4247-9631-58E97A27A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74643C32-BB0E-FF4D-B698-C2329D76178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30CC2084-1AE5-3144-9321-8549FA1735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F7BC63FB-E4E0-E648-88AC-08C04C4331C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DBE2EF9B-DA29-C148-A903-C895E3D13B0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F141E088-4B8C-A94D-9758-D69354E7D52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79A72F5F-7892-FC46-89EE-CFD76E603A5C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7D95BBB6-8B9D-3F4A-94AA-2F093478C0B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626CF0B9-7D1C-B545-B4E4-02D0C7EAAA2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2AF1141E-21FA-F34F-8239-7000CA54FF4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79E70D0C-029E-2640-BE4C-69E0D1D1DE5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544A59AC-C376-7A44-909E-BFA3E0D28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884259A0-289F-E84C-9F25-07364251A29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63F5F4E9-A84E-4E4D-8266-8E67AE6A0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75F75717-8935-E440-AE63-C10BB0E2D12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B347AE30-F719-D34E-A50B-27B37CA8090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7D8D35AD-3BE4-2543-ACD5-A00850F82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719EA699-31E3-344C-B3DC-8C3B02147F2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F1583D8F-CBCE-0B4C-95E4-755300B199D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4A4DD9EB-1D1F-3242-9ACB-D6558DEDF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932356BA-8A81-3444-9E75-567D98A33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35CDADA3-5EC9-8E4E-80FA-C4DB56E48B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0C58B437-1B40-904F-8E5C-DB4D7AE945D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531F0A8-2D65-E648-8F96-B7B739C1BC7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F692AD53-A15A-8045-B662-4EB6B0F48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6C2BC021-D60B-2648-850A-3B16259FC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C3CB6175-06F9-9149-B729-EC2A541CC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232145E9-AE86-FB40-A463-55E045248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257C5185-0A16-3F41-A9E6-C519A2650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B46DB9C2-FCAB-5C45-A79A-58AE055C932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1D4256CA-1764-BC48-AA7F-E137F5753E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CF206D90-6824-D548-B1E7-59BFD7B71C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4CB888BB-9FFF-4B4E-B48B-39585E7022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85C5F77F-46C0-0840-A9DA-1B55F96318F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01BD00C4-1C9B-804F-872F-CAECF8301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936ECE6-1DEF-0944-9245-0772BAC50B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268462EE-CBEA-0C4A-8A87-57BA69EF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D77E1954-56AD-EF46-9C6C-3F7698363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0F64C460-E6E0-E247-8F7C-57E6D29C4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6A341A5D-0C63-6348-85C3-4F02623B9C1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10607BE8-DCAA-7047-B89F-FC8ACE162F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6D8E75E6-80AF-F04D-963C-DDD8FBF9185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FA0A0261-0A86-AE48-A0A2-E49C390FA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D25D05E3-7547-EA43-A01D-7C86502C9C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A59E58ED-E59A-7443-92A9-A8AEE47412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FCF7E82C-55A6-544C-92DD-6E478AA36C6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6D73F93C-EE2C-804B-BC73-CBFEDC4418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F7CE2F5-190E-4649-84BD-552F56033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C220AFE-5E81-4E42-ACF6-4631036461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7A7580EC-487A-EC4A-9095-B61D183C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D4D2B55B-3B48-054A-8A35-96B63E1638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ADADC572-FD33-8746-B133-4EB449080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4B7F4CBE-95F0-4A4C-BF7F-0CB73E92D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FE9F3888-66DD-3A40-BA7C-33CFB27D14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D865FBBC-B616-2946-9559-DD3BD5A8A1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81F43BEF-8F43-9448-AA0C-36D47E886F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96B7B7DA-C9F6-4648-AC34-55F5BF89FB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E1361D30-1B77-D041-BE93-0C70A95BD0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116573E0-D9B0-5147-9829-2FE9B8DADBD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8EC40F7B-A016-B74A-BB0F-FFB742877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77391821-028E-CC4F-89D4-BEEFCF3AB6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2F4C5616-C994-5A43-B4FD-AA1A4A228B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A76FA402-39D8-8A46-B563-FC96177D84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3FE70465-9749-2E42-A957-B44B032BF9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C9329B38-1576-EF41-8998-98076C3801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53445BB8-2F3C-4A4E-9BCE-CC4668B509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B1FAA86E-5505-464C-91A2-DD1BACBAA7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6EFCD2C2-D3AB-174B-BB7B-08B04090CF5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AA370A1B-B3A2-834D-A915-1569539987C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F322C0C9-2131-3246-895F-C635EBA6AD4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C734474C-0F9B-3C4C-B603-9872AEC466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679FEC5E-6C3F-D045-BA27-DC55FFF9B4F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EEBFFF57-0975-A049-BE1A-C902CF7957C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5F90B6D2-EB08-FC42-8E84-E4782422DB5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2E8FD947-069F-8D4B-8361-816D32D3700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E90125A3-E577-A147-96CF-1FDBA1178A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2B22E2EF-B62D-B24C-97FA-A41060D54A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F4AE193B-32D6-6741-BF3B-5C45BBC4063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0A0AA0EB-3219-C248-ABBA-B2C550DDFD7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DC5495A6-1904-1D4C-A70A-398883F083C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069A1EDF-F93D-B94F-B602-6765448B1F7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D4D89956-F383-A246-9AF3-8588B4361EE6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4C83E28-5C75-E746-AA0B-073FE1F49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B22FA-5D72-1D48-B381-094AD08C4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459FCA92-E17A-764F-9DCA-2E5DF42E45A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1CA235A7-1015-094E-97D6-D21C9506F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525E0E00-34B1-D442-AEDC-3C18837F824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DC068F43-6D40-E346-ABFA-94284EC02FA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0249D06D-2FE8-3E48-BC9E-5E95645BC9E7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EAA0991A-0939-4044-939B-D79D2D5C9B0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D3C51696-28F7-8A4E-81D9-7049096C1C9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464A58A9-E051-9245-ABC0-93BDA7087F3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69BFEFA1-AFB5-7C47-B8AC-6CCC52A7C27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58D96C79-C1DE-074A-983F-29C722B8E1C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A8AACF60-3266-3047-B56D-DCC9DC9BA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E6A402F2-50E4-7A46-9385-1E578ED34DF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1FAD5285-1FA2-6445-B668-CEF1F0CF7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86F009C0-4016-7546-83AC-E322299BE3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523148CE-8322-0142-8982-BCC9716471D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2ECFA8F5-DF81-F74A-8BC9-7ED013D320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42DBBD36-711F-EE4B-B45D-ABAFE31AB65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3CFA5902-CBD4-D34C-BDB1-F3A7D77789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1A08BA6D-4FA9-DE4D-BAFD-98835AAB52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41940C84-FE9E-2E46-897E-22DC2EEF2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7203857-88EE-624C-8AB7-7D2EA8F0DDF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435E69FB-FB22-6A42-952E-6E6A3836504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43D17DF0-D6A7-D448-9899-26C55FB56F4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CF253F4E-7D93-A84A-BBC4-0C4585B5D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4FF395B0-C2CF-1C4E-B442-4A6F8F568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14AA49EE-DB27-AE44-9B8D-B32B249385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4465BB2D-5EBA-974A-9205-EE9DF41F1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1D328FBC-C785-5641-A98A-42055DB7F6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0A3D3AEF-7AE6-CA45-99A9-056EDDBE18F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049101CB-35D3-8943-9F8A-BE5899CC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D85D9CEE-D7A1-FA48-9CB4-A837686F1A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77640847-7C34-1446-817B-88ACCBFDFBD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34A25EA0-189B-BD42-B0CD-D6F83D2764F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FB3B3B67-7ADE-4542-B2F9-CF8B8178A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0CB47A6D-A75C-CA40-B2AF-B8BB105753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3E52EEC1-AF1D-E648-8AB2-2284BD832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6D5B5FF4-C91C-5C43-9141-D5DE5598F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43F92DEC-C754-ED4A-AB45-76A481C6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F01A1FFA-E105-1B40-98CE-80E4A203A0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90141BD7-A856-F04F-B2DA-1142B25FB7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CA424381-8EFF-8944-9852-FD9401B0831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5A2095AB-BC34-B842-B818-04B192284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B873F543-CA86-4C44-A3B3-5286180D1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2E44A334-DA98-3E46-855F-CD7A85D4F1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E93967CB-E1A7-5F46-BDAB-1E8C16F0D9F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96648E87-9D66-294F-9B8D-128D6F777D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A31A2F4D-8158-084F-9378-620C10B133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4D6EBC6F-B804-DA4B-AD8B-5EE659878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C2E47244-2786-384C-BC7F-CC9E7873E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DC02F036-41AA-5E49-95C9-F4949CC519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30F03B3C-09A7-5D4B-9706-F6B2D6D675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2F128662-C4A2-F144-8EEB-E32861671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9206606-03A9-1C4C-AA5A-3F8ADC8902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103673F3-7E56-F849-AC31-12F72EEB6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BBEDF93E-F3FC-FB4F-AA13-9D72C4A88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CC1A414E-D77F-6C49-9F68-828EFEEB9B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EC90EA06-36A0-4643-8404-AAC563F1CA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F322B0D8-8082-5944-8099-74DD8B594D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9D5A502F-6247-134B-B6EF-3C1613D064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88D564B7-4F75-FF43-941C-2E952175AF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545244AF-95A0-304D-812D-F5D17D4581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53ED8D7C-FBA6-9B4D-BE0B-D3D454668B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53FF22A0-7B76-3647-9D39-F08F65FF6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647A2803-C936-0448-94B0-38DE6EB83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438C9209-0DE5-6A4C-B013-88A65F266E8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974F55E2-D357-4943-A072-A029E32E62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5799594A-60C8-C34C-B130-F4B97816E1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E4F12738-C87D-A54D-A96D-FD31564BFD9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9AFBE29E-0C2C-254E-8A2B-091F12A9B47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780A7C7-AC53-AD42-986E-39DE2A35C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DC5FA6AB-50EE-BF45-BA15-7CB2CB0231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75CCB1FD-44C0-7D42-BA0B-C4121117A8F9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C02F6A63-9431-7E48-A379-9F8EF1E5D3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A006089E-AC9A-1449-BE28-35FBD4F26C3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C4DC5F60-144E-4547-97B4-73FFEB42757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487AF84E-344B-C549-B72F-07EC2CB35D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33E61FDE-81BB-774C-AAA0-8DD7FFFBAFA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7609E7B9-BB1D-7B40-8C81-749CCB9228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5C6D6D0-DA49-C64E-9C19-ED9374A0EBE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42A6D069-08A9-8548-97E3-C38F6898B1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C33889A5-DACB-8B48-9D50-9A17DA7681B2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5D33934-134F-404D-AB42-A6782E26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378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4FBD6-EEA9-D141-8C57-A26E77FFB1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8B61E59-195F-6C41-B1EB-6C66E12AB0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CD50949-089D-FC4D-9B64-D0BE34E13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8C8550D-B4B1-8445-B6FA-847F145704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18169F83-4916-8142-91EB-DC6A18B6E410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5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9A9B4F29-9F7E-6943-AC4E-4EFEB6C00FC9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346">
              <a:extLst>
                <a:ext uri="{FF2B5EF4-FFF2-40B4-BE49-F238E27FC236}">
                  <a16:creationId xmlns:a16="http://schemas.microsoft.com/office/drawing/2014/main" id="{D096E159-23EF-C54C-8227-F1C5F6294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347">
              <a:extLst>
                <a:ext uri="{FF2B5EF4-FFF2-40B4-BE49-F238E27FC236}">
                  <a16:creationId xmlns:a16="http://schemas.microsoft.com/office/drawing/2014/main" id="{E2ECB93D-8648-EC48-9A7A-D95A2C5CD0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348">
              <a:extLst>
                <a:ext uri="{FF2B5EF4-FFF2-40B4-BE49-F238E27FC236}">
                  <a16:creationId xmlns:a16="http://schemas.microsoft.com/office/drawing/2014/main" id="{7761A54F-F14C-2040-93BE-AFD1FC55546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01" name="Ovaal 349">
              <a:extLst>
                <a:ext uri="{FF2B5EF4-FFF2-40B4-BE49-F238E27FC236}">
                  <a16:creationId xmlns:a16="http://schemas.microsoft.com/office/drawing/2014/main" id="{EC982550-79F1-3F41-B1ED-22D158024FE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350">
              <a:extLst>
                <a:ext uri="{FF2B5EF4-FFF2-40B4-BE49-F238E27FC236}">
                  <a16:creationId xmlns:a16="http://schemas.microsoft.com/office/drawing/2014/main" id="{2DD11236-FAB0-6245-9A92-09B86CC1963F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03" name="Ovaal 351">
              <a:extLst>
                <a:ext uri="{FF2B5EF4-FFF2-40B4-BE49-F238E27FC236}">
                  <a16:creationId xmlns:a16="http://schemas.microsoft.com/office/drawing/2014/main" id="{CB70E13F-9214-3340-BFF5-CC1289BCAAE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4" name="Ovaal 352">
              <a:extLst>
                <a:ext uri="{FF2B5EF4-FFF2-40B4-BE49-F238E27FC236}">
                  <a16:creationId xmlns:a16="http://schemas.microsoft.com/office/drawing/2014/main" id="{67B72B1A-6FB2-2B4D-AD46-EC39E7024C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5" name="Rechthoek 353">
              <a:extLst>
                <a:ext uri="{FF2B5EF4-FFF2-40B4-BE49-F238E27FC236}">
                  <a16:creationId xmlns:a16="http://schemas.microsoft.com/office/drawing/2014/main" id="{21C4D7FA-8B6D-6748-B274-1B54A59C125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06" name="Meer informatie">
              <a:extLst>
                <a:ext uri="{FF2B5EF4-FFF2-40B4-BE49-F238E27FC236}">
                  <a16:creationId xmlns:a16="http://schemas.microsoft.com/office/drawing/2014/main" id="{9EDD1967-0B2F-5545-9281-EDBD701E095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F7E117E4-B637-3449-BC0E-99A34C002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77" name="Rechthoek 424">
                <a:extLst>
                  <a:ext uri="{FF2B5EF4-FFF2-40B4-BE49-F238E27FC236}">
                    <a16:creationId xmlns:a16="http://schemas.microsoft.com/office/drawing/2014/main" id="{9B8F36C1-1BA9-8F4F-8AE5-8F9246BFC0D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78" name="Rechte verbindingslijn 425">
                <a:extLst>
                  <a:ext uri="{FF2B5EF4-FFF2-40B4-BE49-F238E27FC236}">
                    <a16:creationId xmlns:a16="http://schemas.microsoft.com/office/drawing/2014/main" id="{F93A8450-4FAB-CE4B-BA8B-8E4C298BC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7" name="Rechthoek 355">
              <a:extLst>
                <a:ext uri="{FF2B5EF4-FFF2-40B4-BE49-F238E27FC236}">
                  <a16:creationId xmlns:a16="http://schemas.microsoft.com/office/drawing/2014/main" id="{A15CAA00-6900-3047-A9B3-17EB40C25BA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08" name="Ovaal 356">
              <a:extLst>
                <a:ext uri="{FF2B5EF4-FFF2-40B4-BE49-F238E27FC236}">
                  <a16:creationId xmlns:a16="http://schemas.microsoft.com/office/drawing/2014/main" id="{1B849606-0E7A-6E47-AE4C-E7405A008FC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9" name="Rechte verbindingslijn 357">
              <a:extLst>
                <a:ext uri="{FF2B5EF4-FFF2-40B4-BE49-F238E27FC236}">
                  <a16:creationId xmlns:a16="http://schemas.microsoft.com/office/drawing/2014/main" id="{A5634BF2-9313-4F4B-8DD0-CBAA5FD8E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358">
              <a:extLst>
                <a:ext uri="{FF2B5EF4-FFF2-40B4-BE49-F238E27FC236}">
                  <a16:creationId xmlns:a16="http://schemas.microsoft.com/office/drawing/2014/main" id="{F029AFDD-2188-5149-B89D-6A4A903F65B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371">
                <a:extLst>
                  <a:ext uri="{FF2B5EF4-FFF2-40B4-BE49-F238E27FC236}">
                    <a16:creationId xmlns:a16="http://schemas.microsoft.com/office/drawing/2014/main" id="{176F6D78-F20C-7E44-8C3A-EC0252540A7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24" name="Rechte verbindingslijn 372">
                <a:extLst>
                  <a:ext uri="{FF2B5EF4-FFF2-40B4-BE49-F238E27FC236}">
                    <a16:creationId xmlns:a16="http://schemas.microsoft.com/office/drawing/2014/main" id="{7189EE6A-4A0B-0244-86D9-0EED5D8512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373">
                <a:extLst>
                  <a:ext uri="{FF2B5EF4-FFF2-40B4-BE49-F238E27FC236}">
                    <a16:creationId xmlns:a16="http://schemas.microsoft.com/office/drawing/2014/main" id="{B3E7A3A4-A4C5-3B4C-B9DD-814714B0C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374">
                <a:extLst>
                  <a:ext uri="{FF2B5EF4-FFF2-40B4-BE49-F238E27FC236}">
                    <a16:creationId xmlns:a16="http://schemas.microsoft.com/office/drawing/2014/main" id="{9ECE4117-4733-8B42-B295-F8718FBBC5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375">
                <a:extLst>
                  <a:ext uri="{FF2B5EF4-FFF2-40B4-BE49-F238E27FC236}">
                    <a16:creationId xmlns:a16="http://schemas.microsoft.com/office/drawing/2014/main" id="{FB9098FA-2895-D84E-B0B4-1D53F8E9667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7" name="Groep 414">
                  <a:extLst>
                    <a:ext uri="{FF2B5EF4-FFF2-40B4-BE49-F238E27FC236}">
                      <a16:creationId xmlns:a16="http://schemas.microsoft.com/office/drawing/2014/main" id="{CA7E7EB5-7E8B-8A47-AD7C-C325EC0E2C9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1" name="Rechte verbindingslijn 418">
                    <a:extLst>
                      <a:ext uri="{FF2B5EF4-FFF2-40B4-BE49-F238E27FC236}">
                        <a16:creationId xmlns:a16="http://schemas.microsoft.com/office/drawing/2014/main" id="{DEAAE47E-D302-5B46-A2D9-1EAC630AA9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419">
                    <a:extLst>
                      <a:ext uri="{FF2B5EF4-FFF2-40B4-BE49-F238E27FC236}">
                        <a16:creationId xmlns:a16="http://schemas.microsoft.com/office/drawing/2014/main" id="{1105D1F6-B28D-D447-8923-CE56B9E38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420">
                    <a:extLst>
                      <a:ext uri="{FF2B5EF4-FFF2-40B4-BE49-F238E27FC236}">
                        <a16:creationId xmlns:a16="http://schemas.microsoft.com/office/drawing/2014/main" id="{E50DB527-3887-B244-A134-5E2BAB5E5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421">
                    <a:extLst>
                      <a:ext uri="{FF2B5EF4-FFF2-40B4-BE49-F238E27FC236}">
                        <a16:creationId xmlns:a16="http://schemas.microsoft.com/office/drawing/2014/main" id="{CA93B196-4109-3E44-8EF6-D83EC82D8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422">
                    <a:extLst>
                      <a:ext uri="{FF2B5EF4-FFF2-40B4-BE49-F238E27FC236}">
                        <a16:creationId xmlns:a16="http://schemas.microsoft.com/office/drawing/2014/main" id="{508BAFAD-E707-D444-9A67-84168A7B8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8" name="Groep 415">
                  <a:extLst>
                    <a:ext uri="{FF2B5EF4-FFF2-40B4-BE49-F238E27FC236}">
                      <a16:creationId xmlns:a16="http://schemas.microsoft.com/office/drawing/2014/main" id="{EE9DDE48-56A6-8E4A-808A-E80FB3C3F3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416">
                    <a:extLst>
                      <a:ext uri="{FF2B5EF4-FFF2-40B4-BE49-F238E27FC236}">
                        <a16:creationId xmlns:a16="http://schemas.microsoft.com/office/drawing/2014/main" id="{293EB3F5-66C4-DC4A-90FF-31603C7326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417">
                    <a:extLst>
                      <a:ext uri="{FF2B5EF4-FFF2-40B4-BE49-F238E27FC236}">
                        <a16:creationId xmlns:a16="http://schemas.microsoft.com/office/drawing/2014/main" id="{1757E83A-6226-4A41-BA68-10F062BD0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376">
                <a:extLst>
                  <a:ext uri="{FF2B5EF4-FFF2-40B4-BE49-F238E27FC236}">
                    <a16:creationId xmlns:a16="http://schemas.microsoft.com/office/drawing/2014/main" id="{D8C66DDC-6071-F841-B860-F6C7D1C7AF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8" name="Groep 405">
                  <a:extLst>
                    <a:ext uri="{FF2B5EF4-FFF2-40B4-BE49-F238E27FC236}">
                      <a16:creationId xmlns:a16="http://schemas.microsoft.com/office/drawing/2014/main" id="{04BABD2C-6093-5B41-A72A-42F48B2B9E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2" name="Rechte verbindingslijn 409">
                    <a:extLst>
                      <a:ext uri="{FF2B5EF4-FFF2-40B4-BE49-F238E27FC236}">
                        <a16:creationId xmlns:a16="http://schemas.microsoft.com/office/drawing/2014/main" id="{0BB5344D-1E81-2741-9A3B-62B4A5A9D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410">
                    <a:extLst>
                      <a:ext uri="{FF2B5EF4-FFF2-40B4-BE49-F238E27FC236}">
                        <a16:creationId xmlns:a16="http://schemas.microsoft.com/office/drawing/2014/main" id="{20D80269-FEE8-8A48-B5F5-8D88B0576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411">
                    <a:extLst>
                      <a:ext uri="{FF2B5EF4-FFF2-40B4-BE49-F238E27FC236}">
                        <a16:creationId xmlns:a16="http://schemas.microsoft.com/office/drawing/2014/main" id="{A68BF91F-5AD2-824B-A39A-3E1FD66AD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412">
                    <a:extLst>
                      <a:ext uri="{FF2B5EF4-FFF2-40B4-BE49-F238E27FC236}">
                        <a16:creationId xmlns:a16="http://schemas.microsoft.com/office/drawing/2014/main" id="{292397D1-E909-C848-BB5A-AB7294E1B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413">
                    <a:extLst>
                      <a:ext uri="{FF2B5EF4-FFF2-40B4-BE49-F238E27FC236}">
                        <a16:creationId xmlns:a16="http://schemas.microsoft.com/office/drawing/2014/main" id="{233CC8E0-650F-9849-82A4-8F3F7389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9" name="Groep 406">
                  <a:extLst>
                    <a:ext uri="{FF2B5EF4-FFF2-40B4-BE49-F238E27FC236}">
                      <a16:creationId xmlns:a16="http://schemas.microsoft.com/office/drawing/2014/main" id="{FF727167-6CF9-954A-BD25-D421E9D1E6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0" name="Rechthoek 407">
                    <a:extLst>
                      <a:ext uri="{FF2B5EF4-FFF2-40B4-BE49-F238E27FC236}">
                        <a16:creationId xmlns:a16="http://schemas.microsoft.com/office/drawing/2014/main" id="{C22E66DE-59BE-D245-BA3B-DB5AC4A03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ijl: punthaak 408">
                    <a:extLst>
                      <a:ext uri="{FF2B5EF4-FFF2-40B4-BE49-F238E27FC236}">
                        <a16:creationId xmlns:a16="http://schemas.microsoft.com/office/drawing/2014/main" id="{A6E10AFA-3DF1-3845-A66D-8FAC93A0BE0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377">
                <a:extLst>
                  <a:ext uri="{FF2B5EF4-FFF2-40B4-BE49-F238E27FC236}">
                    <a16:creationId xmlns:a16="http://schemas.microsoft.com/office/drawing/2014/main" id="{9EA95F55-14B8-3C4D-B761-A026E52CD7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378">
                <a:extLst>
                  <a:ext uri="{FF2B5EF4-FFF2-40B4-BE49-F238E27FC236}">
                    <a16:creationId xmlns:a16="http://schemas.microsoft.com/office/drawing/2014/main" id="{EDFEA765-9BA4-4342-B8A1-4682C72F4D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379">
                <a:extLst>
                  <a:ext uri="{FF2B5EF4-FFF2-40B4-BE49-F238E27FC236}">
                    <a16:creationId xmlns:a16="http://schemas.microsoft.com/office/drawing/2014/main" id="{FCC2EAB5-F09F-4A41-822E-F2C5233AAB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7" name="Rechthoek 394">
                  <a:extLst>
                    <a:ext uri="{FF2B5EF4-FFF2-40B4-BE49-F238E27FC236}">
                      <a16:creationId xmlns:a16="http://schemas.microsoft.com/office/drawing/2014/main" id="{0AE6F665-E6A8-7746-8711-7045DF8DC6B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8" name="Groep 395">
                  <a:extLst>
                    <a:ext uri="{FF2B5EF4-FFF2-40B4-BE49-F238E27FC236}">
                      <a16:creationId xmlns:a16="http://schemas.microsoft.com/office/drawing/2014/main" id="{BC3D0957-1F0E-EA45-B2AC-02E530CE6D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9" name="Groep 396">
                    <a:extLst>
                      <a:ext uri="{FF2B5EF4-FFF2-40B4-BE49-F238E27FC236}">
                        <a16:creationId xmlns:a16="http://schemas.microsoft.com/office/drawing/2014/main" id="{66A00E50-222F-2146-8C06-11294371C5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3" name="Rechte verbindingslijn 400">
                      <a:extLst>
                        <a:ext uri="{FF2B5EF4-FFF2-40B4-BE49-F238E27FC236}">
                          <a16:creationId xmlns:a16="http://schemas.microsoft.com/office/drawing/2014/main" id="{2AA1EF3D-6D35-F640-A819-700F25654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401">
                      <a:extLst>
                        <a:ext uri="{FF2B5EF4-FFF2-40B4-BE49-F238E27FC236}">
                          <a16:creationId xmlns:a16="http://schemas.microsoft.com/office/drawing/2014/main" id="{017C6042-4E27-2B48-91AE-9278CCEDFE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402">
                      <a:extLst>
                        <a:ext uri="{FF2B5EF4-FFF2-40B4-BE49-F238E27FC236}">
                          <a16:creationId xmlns:a16="http://schemas.microsoft.com/office/drawing/2014/main" id="{7DEB9650-D9B8-5342-8C8E-9588912105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403">
                      <a:extLst>
                        <a:ext uri="{FF2B5EF4-FFF2-40B4-BE49-F238E27FC236}">
                          <a16:creationId xmlns:a16="http://schemas.microsoft.com/office/drawing/2014/main" id="{265B0460-A29A-634D-ACB0-240C83D7E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7" name="Rechte verbindingslijn 404">
                      <a:extLst>
                        <a:ext uri="{FF2B5EF4-FFF2-40B4-BE49-F238E27FC236}">
                          <a16:creationId xmlns:a16="http://schemas.microsoft.com/office/drawing/2014/main" id="{29843D57-5E19-7245-9759-C40C681EF4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0" name="Groep 397">
                    <a:extLst>
                      <a:ext uri="{FF2B5EF4-FFF2-40B4-BE49-F238E27FC236}">
                        <a16:creationId xmlns:a16="http://schemas.microsoft.com/office/drawing/2014/main" id="{96149EC2-C65D-1D4C-86DA-7026B88D85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1" name="Rechthoek 398">
                      <a:extLst>
                        <a:ext uri="{FF2B5EF4-FFF2-40B4-BE49-F238E27FC236}">
                          <a16:creationId xmlns:a16="http://schemas.microsoft.com/office/drawing/2014/main" id="{F500C5B6-5F5A-B74D-BE37-616118F47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2" name="Pijl: punthaak 399">
                      <a:extLst>
                        <a:ext uri="{FF2B5EF4-FFF2-40B4-BE49-F238E27FC236}">
                          <a16:creationId xmlns:a16="http://schemas.microsoft.com/office/drawing/2014/main" id="{5A65164F-5437-334D-A732-D1B87E14E59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380">
                <a:extLst>
                  <a:ext uri="{FF2B5EF4-FFF2-40B4-BE49-F238E27FC236}">
                    <a16:creationId xmlns:a16="http://schemas.microsoft.com/office/drawing/2014/main" id="{C841DCD1-9D00-7C48-B0D6-35AA7FB6290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383">
                  <a:extLst>
                    <a:ext uri="{FF2B5EF4-FFF2-40B4-BE49-F238E27FC236}">
                      <a16:creationId xmlns:a16="http://schemas.microsoft.com/office/drawing/2014/main" id="{99486A6B-51AF-084D-A279-99793850DA7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384">
                  <a:extLst>
                    <a:ext uri="{FF2B5EF4-FFF2-40B4-BE49-F238E27FC236}">
                      <a16:creationId xmlns:a16="http://schemas.microsoft.com/office/drawing/2014/main" id="{60A04069-BDA4-DE43-A151-4EDA126E29D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385">
                    <a:extLst>
                      <a:ext uri="{FF2B5EF4-FFF2-40B4-BE49-F238E27FC236}">
                        <a16:creationId xmlns:a16="http://schemas.microsoft.com/office/drawing/2014/main" id="{9FA62910-A375-654A-B7B1-185FB7FA0E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2" name="Rechte verbindingslijn 389">
                      <a:extLst>
                        <a:ext uri="{FF2B5EF4-FFF2-40B4-BE49-F238E27FC236}">
                          <a16:creationId xmlns:a16="http://schemas.microsoft.com/office/drawing/2014/main" id="{C883A01A-40D1-594E-8272-D1F83E5124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390">
                      <a:extLst>
                        <a:ext uri="{FF2B5EF4-FFF2-40B4-BE49-F238E27FC236}">
                          <a16:creationId xmlns:a16="http://schemas.microsoft.com/office/drawing/2014/main" id="{1ACCDE0A-3D8E-514A-9265-2FB44E8A4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391">
                      <a:extLst>
                        <a:ext uri="{FF2B5EF4-FFF2-40B4-BE49-F238E27FC236}">
                          <a16:creationId xmlns:a16="http://schemas.microsoft.com/office/drawing/2014/main" id="{83B2F67A-FAF2-284D-8A20-49C447524B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392">
                      <a:extLst>
                        <a:ext uri="{FF2B5EF4-FFF2-40B4-BE49-F238E27FC236}">
                          <a16:creationId xmlns:a16="http://schemas.microsoft.com/office/drawing/2014/main" id="{4A90DC1E-5144-B844-BC35-06AA22817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393">
                      <a:extLst>
                        <a:ext uri="{FF2B5EF4-FFF2-40B4-BE49-F238E27FC236}">
                          <a16:creationId xmlns:a16="http://schemas.microsoft.com/office/drawing/2014/main" id="{04E0472B-FFE2-534A-A78E-2EECFB02AC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386">
                    <a:extLst>
                      <a:ext uri="{FF2B5EF4-FFF2-40B4-BE49-F238E27FC236}">
                        <a16:creationId xmlns:a16="http://schemas.microsoft.com/office/drawing/2014/main" id="{6BDB0BD8-73A6-7A44-B156-BC48540401B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387">
                      <a:extLst>
                        <a:ext uri="{FF2B5EF4-FFF2-40B4-BE49-F238E27FC236}">
                          <a16:creationId xmlns:a16="http://schemas.microsoft.com/office/drawing/2014/main" id="{0DC27C5B-4ABA-854E-B88F-208D1C5A04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388">
                      <a:extLst>
                        <a:ext uri="{FF2B5EF4-FFF2-40B4-BE49-F238E27FC236}">
                          <a16:creationId xmlns:a16="http://schemas.microsoft.com/office/drawing/2014/main" id="{CCE3070B-CDC6-834F-8841-980C061C43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381">
                <a:extLst>
                  <a:ext uri="{FF2B5EF4-FFF2-40B4-BE49-F238E27FC236}">
                    <a16:creationId xmlns:a16="http://schemas.microsoft.com/office/drawing/2014/main" id="{C8D0E8FE-3814-774C-9AC8-A3F0C0CCBA9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34" name="Rechthoek 382">
                <a:extLst>
                  <a:ext uri="{FF2B5EF4-FFF2-40B4-BE49-F238E27FC236}">
                    <a16:creationId xmlns:a16="http://schemas.microsoft.com/office/drawing/2014/main" id="{BD176F24-A534-4249-A378-BDEE0B5919D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11" name="Rechte verbindingslijn 359">
              <a:extLst>
                <a:ext uri="{FF2B5EF4-FFF2-40B4-BE49-F238E27FC236}">
                  <a16:creationId xmlns:a16="http://schemas.microsoft.com/office/drawing/2014/main" id="{070AE47B-AE0E-9B41-91D5-DA3E5CF52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360">
              <a:extLst>
                <a:ext uri="{FF2B5EF4-FFF2-40B4-BE49-F238E27FC236}">
                  <a16:creationId xmlns:a16="http://schemas.microsoft.com/office/drawing/2014/main" id="{D003A493-C30C-D241-8D52-47638F4A057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3" name="Ovaal 361">
              <a:extLst>
                <a:ext uri="{FF2B5EF4-FFF2-40B4-BE49-F238E27FC236}">
                  <a16:creationId xmlns:a16="http://schemas.microsoft.com/office/drawing/2014/main" id="{D7B42DFC-A6FB-4C4A-9CCD-7367C0B97DA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4" name="Rechthoek 362">
              <a:extLst>
                <a:ext uri="{FF2B5EF4-FFF2-40B4-BE49-F238E27FC236}">
                  <a16:creationId xmlns:a16="http://schemas.microsoft.com/office/drawing/2014/main" id="{4F7C2314-286B-3A4D-90C4-8BBA3A63E03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5" name="Ovaal 363">
              <a:extLst>
                <a:ext uri="{FF2B5EF4-FFF2-40B4-BE49-F238E27FC236}">
                  <a16:creationId xmlns:a16="http://schemas.microsoft.com/office/drawing/2014/main" id="{0384C0AE-30CF-9647-A496-E7ADF855C94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6" name="Rechthoek 364">
              <a:extLst>
                <a:ext uri="{FF2B5EF4-FFF2-40B4-BE49-F238E27FC236}">
                  <a16:creationId xmlns:a16="http://schemas.microsoft.com/office/drawing/2014/main" id="{6243B6F1-7390-824D-B093-9AA74F8DAC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7" name="Ovaal 365">
              <a:extLst>
                <a:ext uri="{FF2B5EF4-FFF2-40B4-BE49-F238E27FC236}">
                  <a16:creationId xmlns:a16="http://schemas.microsoft.com/office/drawing/2014/main" id="{6489B301-6A43-F047-8D45-58A3B387B83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366">
              <a:extLst>
                <a:ext uri="{FF2B5EF4-FFF2-40B4-BE49-F238E27FC236}">
                  <a16:creationId xmlns:a16="http://schemas.microsoft.com/office/drawing/2014/main" id="{303B36EB-D807-744A-83E4-73E29CBE9A9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19" name="Ovaal 367">
              <a:extLst>
                <a:ext uri="{FF2B5EF4-FFF2-40B4-BE49-F238E27FC236}">
                  <a16:creationId xmlns:a16="http://schemas.microsoft.com/office/drawing/2014/main" id="{40237E7E-D685-724E-B1CF-5653E72B193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Rechthoek 368">
              <a:extLst>
                <a:ext uri="{FF2B5EF4-FFF2-40B4-BE49-F238E27FC236}">
                  <a16:creationId xmlns:a16="http://schemas.microsoft.com/office/drawing/2014/main" id="{A020D6FC-E876-F146-9293-D1E0021C94F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1" name="Rechthoek 369">
              <a:extLst>
                <a:ext uri="{FF2B5EF4-FFF2-40B4-BE49-F238E27FC236}">
                  <a16:creationId xmlns:a16="http://schemas.microsoft.com/office/drawing/2014/main" id="{62C556C0-5CB0-1E4B-AB0E-9ECE61D54CA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22" name="Rechthoek 370">
              <a:extLst>
                <a:ext uri="{FF2B5EF4-FFF2-40B4-BE49-F238E27FC236}">
                  <a16:creationId xmlns:a16="http://schemas.microsoft.com/office/drawing/2014/main" id="{D849570E-A81D-6C49-9A75-A72D68BA05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CAC0304-0BA5-5646-AD43-733554D2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18CC322F-651E-724C-9F3D-2A5504C48B9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7299E80B-3288-644E-83AE-6AAFDAF1A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DDBB335D-D886-DD43-B8C3-AC49F064E5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1178F715-B3EE-9242-89F8-93E14855458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3" name="Ovaal 349">
              <a:extLst>
                <a:ext uri="{FF2B5EF4-FFF2-40B4-BE49-F238E27FC236}">
                  <a16:creationId xmlns:a16="http://schemas.microsoft.com/office/drawing/2014/main" id="{B321F878-3910-F54C-8092-C24E9925F2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Rechthoek 350">
              <a:extLst>
                <a:ext uri="{FF2B5EF4-FFF2-40B4-BE49-F238E27FC236}">
                  <a16:creationId xmlns:a16="http://schemas.microsoft.com/office/drawing/2014/main" id="{D9DC1325-44C5-7F4E-8CA6-99739644721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5" name="Ovaal 351">
              <a:extLst>
                <a:ext uri="{FF2B5EF4-FFF2-40B4-BE49-F238E27FC236}">
                  <a16:creationId xmlns:a16="http://schemas.microsoft.com/office/drawing/2014/main" id="{E589E12C-1693-AA45-AA9F-C662F280333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6" name="Ovaal 352">
              <a:extLst>
                <a:ext uri="{FF2B5EF4-FFF2-40B4-BE49-F238E27FC236}">
                  <a16:creationId xmlns:a16="http://schemas.microsoft.com/office/drawing/2014/main" id="{F120797A-54B5-364A-9E5D-9827A138D67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353">
              <a:extLst>
                <a:ext uri="{FF2B5EF4-FFF2-40B4-BE49-F238E27FC236}">
                  <a16:creationId xmlns:a16="http://schemas.microsoft.com/office/drawing/2014/main" id="{BDEC5D15-812A-EC42-91C7-2C38C1E5831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3F6E6815-52A3-AE41-B1F8-219916D7C37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5FE37A7F-8BC2-D54E-AD53-03A6FFBD3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67" name="Rechthoek 424">
                <a:extLst>
                  <a:ext uri="{FF2B5EF4-FFF2-40B4-BE49-F238E27FC236}">
                    <a16:creationId xmlns:a16="http://schemas.microsoft.com/office/drawing/2014/main" id="{4495A01A-EEF1-3D48-A826-44B8C1939CC9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68" name="Rechte verbindingslijn 425">
                <a:extLst>
                  <a:ext uri="{FF2B5EF4-FFF2-40B4-BE49-F238E27FC236}">
                    <a16:creationId xmlns:a16="http://schemas.microsoft.com/office/drawing/2014/main" id="{C461BF3A-B040-8643-8804-2FBCCE5E4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355">
              <a:extLst>
                <a:ext uri="{FF2B5EF4-FFF2-40B4-BE49-F238E27FC236}">
                  <a16:creationId xmlns:a16="http://schemas.microsoft.com/office/drawing/2014/main" id="{C6B8B958-DF0C-F344-8735-EA92302E685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0" name="Ovaal 356">
              <a:extLst>
                <a:ext uri="{FF2B5EF4-FFF2-40B4-BE49-F238E27FC236}">
                  <a16:creationId xmlns:a16="http://schemas.microsoft.com/office/drawing/2014/main" id="{4B31E6C7-BEE0-8642-AC96-B3F5F5D796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357">
              <a:extLst>
                <a:ext uri="{FF2B5EF4-FFF2-40B4-BE49-F238E27FC236}">
                  <a16:creationId xmlns:a16="http://schemas.microsoft.com/office/drawing/2014/main" id="{7B697922-5EE5-E245-B533-7996D1BF8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358">
              <a:extLst>
                <a:ext uri="{FF2B5EF4-FFF2-40B4-BE49-F238E27FC236}">
                  <a16:creationId xmlns:a16="http://schemas.microsoft.com/office/drawing/2014/main" id="{6A8E7EFA-B8BB-D247-8CA2-02A77AAFB3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13" name="Rechthoek 371">
                <a:extLst>
                  <a:ext uri="{FF2B5EF4-FFF2-40B4-BE49-F238E27FC236}">
                    <a16:creationId xmlns:a16="http://schemas.microsoft.com/office/drawing/2014/main" id="{F933DD80-3BA4-AD4C-BBD2-B6AA2B1BC66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14" name="Rechte verbindingslijn 372">
                <a:extLst>
                  <a:ext uri="{FF2B5EF4-FFF2-40B4-BE49-F238E27FC236}">
                    <a16:creationId xmlns:a16="http://schemas.microsoft.com/office/drawing/2014/main" id="{08A248F7-1941-EA41-B67E-4020362389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373">
                <a:extLst>
                  <a:ext uri="{FF2B5EF4-FFF2-40B4-BE49-F238E27FC236}">
                    <a16:creationId xmlns:a16="http://schemas.microsoft.com/office/drawing/2014/main" id="{A79454C9-3A97-A240-B666-3EA3789FC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hthoek 374">
                <a:extLst>
                  <a:ext uri="{FF2B5EF4-FFF2-40B4-BE49-F238E27FC236}">
                    <a16:creationId xmlns:a16="http://schemas.microsoft.com/office/drawing/2014/main" id="{9825E833-34A8-554A-9319-62FF376B39C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ep 375">
                <a:extLst>
                  <a:ext uri="{FF2B5EF4-FFF2-40B4-BE49-F238E27FC236}">
                    <a16:creationId xmlns:a16="http://schemas.microsoft.com/office/drawing/2014/main" id="{EEA09AFB-CEA2-D946-B0F7-AC524B930F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7" name="Groep 414">
                  <a:extLst>
                    <a:ext uri="{FF2B5EF4-FFF2-40B4-BE49-F238E27FC236}">
                      <a16:creationId xmlns:a16="http://schemas.microsoft.com/office/drawing/2014/main" id="{5E56CE56-0BBC-2041-A035-ACD32D169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1" name="Rechte verbindingslijn 418">
                    <a:extLst>
                      <a:ext uri="{FF2B5EF4-FFF2-40B4-BE49-F238E27FC236}">
                        <a16:creationId xmlns:a16="http://schemas.microsoft.com/office/drawing/2014/main" id="{9CD28309-35AE-B94F-AE53-79BF4314D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419">
                    <a:extLst>
                      <a:ext uri="{FF2B5EF4-FFF2-40B4-BE49-F238E27FC236}">
                        <a16:creationId xmlns:a16="http://schemas.microsoft.com/office/drawing/2014/main" id="{707D0350-EA75-9242-A472-161F862CC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420">
                    <a:extLst>
                      <a:ext uri="{FF2B5EF4-FFF2-40B4-BE49-F238E27FC236}">
                        <a16:creationId xmlns:a16="http://schemas.microsoft.com/office/drawing/2014/main" id="{C97A2F1D-4186-6F4E-921F-482934838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421">
                    <a:extLst>
                      <a:ext uri="{FF2B5EF4-FFF2-40B4-BE49-F238E27FC236}">
                        <a16:creationId xmlns:a16="http://schemas.microsoft.com/office/drawing/2014/main" id="{B1DBDA9F-57D6-5246-938A-1353916C7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422">
                    <a:extLst>
                      <a:ext uri="{FF2B5EF4-FFF2-40B4-BE49-F238E27FC236}">
                        <a16:creationId xmlns:a16="http://schemas.microsoft.com/office/drawing/2014/main" id="{CCF8D7B1-C0BA-B043-BF55-A5A6C27D34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8" name="Groep 415">
                  <a:extLst>
                    <a:ext uri="{FF2B5EF4-FFF2-40B4-BE49-F238E27FC236}">
                      <a16:creationId xmlns:a16="http://schemas.microsoft.com/office/drawing/2014/main" id="{1531EE36-4262-B042-8D53-43BB324F8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416">
                    <a:extLst>
                      <a:ext uri="{FF2B5EF4-FFF2-40B4-BE49-F238E27FC236}">
                        <a16:creationId xmlns:a16="http://schemas.microsoft.com/office/drawing/2014/main" id="{66BC4877-29DC-F743-BE2F-91635E147C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417">
                    <a:extLst>
                      <a:ext uri="{FF2B5EF4-FFF2-40B4-BE49-F238E27FC236}">
                        <a16:creationId xmlns:a16="http://schemas.microsoft.com/office/drawing/2014/main" id="{A61CF277-FEF6-3E49-A6B8-97DC1038DF9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8" name="Groep 376">
                <a:extLst>
                  <a:ext uri="{FF2B5EF4-FFF2-40B4-BE49-F238E27FC236}">
                    <a16:creationId xmlns:a16="http://schemas.microsoft.com/office/drawing/2014/main" id="{18535CBF-20D4-3441-8BA8-A9763D4F01A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8" name="Groep 405">
                  <a:extLst>
                    <a:ext uri="{FF2B5EF4-FFF2-40B4-BE49-F238E27FC236}">
                      <a16:creationId xmlns:a16="http://schemas.microsoft.com/office/drawing/2014/main" id="{6EA73787-0634-AF4C-A50D-ECB6894E1FE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52" name="Rechte verbindingslijn 409">
                    <a:extLst>
                      <a:ext uri="{FF2B5EF4-FFF2-40B4-BE49-F238E27FC236}">
                        <a16:creationId xmlns:a16="http://schemas.microsoft.com/office/drawing/2014/main" id="{6E57BFBC-0EDE-4D41-B1F6-BF2F149ADE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410">
                    <a:extLst>
                      <a:ext uri="{FF2B5EF4-FFF2-40B4-BE49-F238E27FC236}">
                        <a16:creationId xmlns:a16="http://schemas.microsoft.com/office/drawing/2014/main" id="{1ECC0213-7BFD-834F-A6DE-FDA419023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411">
                    <a:extLst>
                      <a:ext uri="{FF2B5EF4-FFF2-40B4-BE49-F238E27FC236}">
                        <a16:creationId xmlns:a16="http://schemas.microsoft.com/office/drawing/2014/main" id="{AC5F745D-696D-7443-B537-A61E779E9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412">
                    <a:extLst>
                      <a:ext uri="{FF2B5EF4-FFF2-40B4-BE49-F238E27FC236}">
                        <a16:creationId xmlns:a16="http://schemas.microsoft.com/office/drawing/2014/main" id="{C5C5A19A-4475-CC43-A576-51B0CFDC3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413">
                    <a:extLst>
                      <a:ext uri="{FF2B5EF4-FFF2-40B4-BE49-F238E27FC236}">
                        <a16:creationId xmlns:a16="http://schemas.microsoft.com/office/drawing/2014/main" id="{CA49FFF1-1226-C54E-BADB-9B03F5CD7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406">
                  <a:extLst>
                    <a:ext uri="{FF2B5EF4-FFF2-40B4-BE49-F238E27FC236}">
                      <a16:creationId xmlns:a16="http://schemas.microsoft.com/office/drawing/2014/main" id="{89B73D61-9DED-3447-AC3D-791EB566B9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0" name="Rechthoek 407">
                    <a:extLst>
                      <a:ext uri="{FF2B5EF4-FFF2-40B4-BE49-F238E27FC236}">
                        <a16:creationId xmlns:a16="http://schemas.microsoft.com/office/drawing/2014/main" id="{65D81367-7AEF-3B43-BB6A-845F501762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408">
                    <a:extLst>
                      <a:ext uri="{FF2B5EF4-FFF2-40B4-BE49-F238E27FC236}">
                        <a16:creationId xmlns:a16="http://schemas.microsoft.com/office/drawing/2014/main" id="{AEEFAEA3-9375-384B-B52B-029EBBF11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9" name="Rechte verbindingslijn 377">
                <a:extLst>
                  <a:ext uri="{FF2B5EF4-FFF2-40B4-BE49-F238E27FC236}">
                    <a16:creationId xmlns:a16="http://schemas.microsoft.com/office/drawing/2014/main" id="{62B530A2-0A67-CF46-8F7C-7054C63B3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0" name="Rechte verbindingslijn 378">
                <a:extLst>
                  <a:ext uri="{FF2B5EF4-FFF2-40B4-BE49-F238E27FC236}">
                    <a16:creationId xmlns:a16="http://schemas.microsoft.com/office/drawing/2014/main" id="{3E2DFAE5-6E01-3641-B78A-310BAC565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1" name="Groep 379">
                <a:extLst>
                  <a:ext uri="{FF2B5EF4-FFF2-40B4-BE49-F238E27FC236}">
                    <a16:creationId xmlns:a16="http://schemas.microsoft.com/office/drawing/2014/main" id="{C9771406-C36E-7F41-9FA1-9F869002E05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6" name="Rechthoek 394">
                  <a:extLst>
                    <a:ext uri="{FF2B5EF4-FFF2-40B4-BE49-F238E27FC236}">
                      <a16:creationId xmlns:a16="http://schemas.microsoft.com/office/drawing/2014/main" id="{C9C4FB7B-226F-844F-BE84-6268682747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" name="Groep 395">
                  <a:extLst>
                    <a:ext uri="{FF2B5EF4-FFF2-40B4-BE49-F238E27FC236}">
                      <a16:creationId xmlns:a16="http://schemas.microsoft.com/office/drawing/2014/main" id="{2FB4178A-75A0-334E-AD41-648FA04F0D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8" name="Groep 396">
                    <a:extLst>
                      <a:ext uri="{FF2B5EF4-FFF2-40B4-BE49-F238E27FC236}">
                        <a16:creationId xmlns:a16="http://schemas.microsoft.com/office/drawing/2014/main" id="{D0968D6A-7355-F94F-94F3-3A79BC1DCD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42" name="Rechte verbindingslijn 400">
                      <a:extLst>
                        <a:ext uri="{FF2B5EF4-FFF2-40B4-BE49-F238E27FC236}">
                          <a16:creationId xmlns:a16="http://schemas.microsoft.com/office/drawing/2014/main" id="{AFF71DB1-67D2-F043-9AA1-5277D81494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3" name="Rechte verbindingslijn 401">
                      <a:extLst>
                        <a:ext uri="{FF2B5EF4-FFF2-40B4-BE49-F238E27FC236}">
                          <a16:creationId xmlns:a16="http://schemas.microsoft.com/office/drawing/2014/main" id="{DB5BF969-3528-8E4F-A8F7-452B08C2D6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4" name="Rechte verbindingslijn 402">
                      <a:extLst>
                        <a:ext uri="{FF2B5EF4-FFF2-40B4-BE49-F238E27FC236}">
                          <a16:creationId xmlns:a16="http://schemas.microsoft.com/office/drawing/2014/main" id="{23CEBD53-C646-6A43-8184-1FAAAB6F74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5" name="Rechte verbindingslijn 403">
                      <a:extLst>
                        <a:ext uri="{FF2B5EF4-FFF2-40B4-BE49-F238E27FC236}">
                          <a16:creationId xmlns:a16="http://schemas.microsoft.com/office/drawing/2014/main" id="{71BC394A-CFA8-1B45-805C-1EDF312D3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6" name="Rechte verbindingslijn 404">
                      <a:extLst>
                        <a:ext uri="{FF2B5EF4-FFF2-40B4-BE49-F238E27FC236}">
                          <a16:creationId xmlns:a16="http://schemas.microsoft.com/office/drawing/2014/main" id="{21644864-0EF3-E54E-92BA-AEF167CC7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9" name="Groep 397">
                    <a:extLst>
                      <a:ext uri="{FF2B5EF4-FFF2-40B4-BE49-F238E27FC236}">
                        <a16:creationId xmlns:a16="http://schemas.microsoft.com/office/drawing/2014/main" id="{2B074A9D-27EE-4E47-8B93-C1D56E7944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0" name="Rechthoek 398">
                      <a:extLst>
                        <a:ext uri="{FF2B5EF4-FFF2-40B4-BE49-F238E27FC236}">
                          <a16:creationId xmlns:a16="http://schemas.microsoft.com/office/drawing/2014/main" id="{9E257C4C-926A-4642-B922-1FE370FC0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Pijl: punthaak 399">
                      <a:extLst>
                        <a:ext uri="{FF2B5EF4-FFF2-40B4-BE49-F238E27FC236}">
                          <a16:creationId xmlns:a16="http://schemas.microsoft.com/office/drawing/2014/main" id="{E1110512-C51D-7040-BF10-24158A7437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2" name="Groep 380">
                <a:extLst>
                  <a:ext uri="{FF2B5EF4-FFF2-40B4-BE49-F238E27FC236}">
                    <a16:creationId xmlns:a16="http://schemas.microsoft.com/office/drawing/2014/main" id="{841AF5DF-9760-094F-8C9A-F61141FD834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5" name="Rechthoek 383">
                  <a:extLst>
                    <a:ext uri="{FF2B5EF4-FFF2-40B4-BE49-F238E27FC236}">
                      <a16:creationId xmlns:a16="http://schemas.microsoft.com/office/drawing/2014/main" id="{C9B26875-36DA-A740-895A-2F46F0DE38D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ep 384">
                  <a:extLst>
                    <a:ext uri="{FF2B5EF4-FFF2-40B4-BE49-F238E27FC236}">
                      <a16:creationId xmlns:a16="http://schemas.microsoft.com/office/drawing/2014/main" id="{3971FA74-6C03-B84D-8BE0-D00112DE3F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7" name="Groep 385">
                    <a:extLst>
                      <a:ext uri="{FF2B5EF4-FFF2-40B4-BE49-F238E27FC236}">
                        <a16:creationId xmlns:a16="http://schemas.microsoft.com/office/drawing/2014/main" id="{86653723-8FFD-C041-BA92-0584A9DCCC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1" name="Rechte verbindingslijn 389">
                      <a:extLst>
                        <a:ext uri="{FF2B5EF4-FFF2-40B4-BE49-F238E27FC236}">
                          <a16:creationId xmlns:a16="http://schemas.microsoft.com/office/drawing/2014/main" id="{A20B0CAA-7B5D-1640-B93D-0D9E1CDD89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2" name="Rechte verbindingslijn 390">
                      <a:extLst>
                        <a:ext uri="{FF2B5EF4-FFF2-40B4-BE49-F238E27FC236}">
                          <a16:creationId xmlns:a16="http://schemas.microsoft.com/office/drawing/2014/main" id="{B0457F65-31F2-2F42-BEA5-125DB4B815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3" name="Rechte verbindingslijn 391">
                      <a:extLst>
                        <a:ext uri="{FF2B5EF4-FFF2-40B4-BE49-F238E27FC236}">
                          <a16:creationId xmlns:a16="http://schemas.microsoft.com/office/drawing/2014/main" id="{9A2D45F8-8E73-584D-8591-4BCDE24B88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392">
                      <a:extLst>
                        <a:ext uri="{FF2B5EF4-FFF2-40B4-BE49-F238E27FC236}">
                          <a16:creationId xmlns:a16="http://schemas.microsoft.com/office/drawing/2014/main" id="{EAAB1C4C-4CD5-AE46-81DC-03315A3C3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393">
                      <a:extLst>
                        <a:ext uri="{FF2B5EF4-FFF2-40B4-BE49-F238E27FC236}">
                          <a16:creationId xmlns:a16="http://schemas.microsoft.com/office/drawing/2014/main" id="{0A9EDEB4-4768-2840-83E5-4271D8F466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8" name="Groep 386">
                    <a:extLst>
                      <a:ext uri="{FF2B5EF4-FFF2-40B4-BE49-F238E27FC236}">
                        <a16:creationId xmlns:a16="http://schemas.microsoft.com/office/drawing/2014/main" id="{2D083C75-ACAE-1B45-9B51-183A203C6E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9" name="Rechthoek 387">
                      <a:extLst>
                        <a:ext uri="{FF2B5EF4-FFF2-40B4-BE49-F238E27FC236}">
                          <a16:creationId xmlns:a16="http://schemas.microsoft.com/office/drawing/2014/main" id="{4B9E6FB3-2C3D-AA4B-8D93-0DA68C2003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ijl: punthaak 388">
                      <a:extLst>
                        <a:ext uri="{FF2B5EF4-FFF2-40B4-BE49-F238E27FC236}">
                          <a16:creationId xmlns:a16="http://schemas.microsoft.com/office/drawing/2014/main" id="{E2ED9ECC-3ED4-4F44-AC28-8D2811D5E4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3" name="Rechthoek 381">
                <a:extLst>
                  <a:ext uri="{FF2B5EF4-FFF2-40B4-BE49-F238E27FC236}">
                    <a16:creationId xmlns:a16="http://schemas.microsoft.com/office/drawing/2014/main" id="{DD080C94-402D-1347-A5B8-6F677AAF2CD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24" name="Rechthoek 382">
                <a:extLst>
                  <a:ext uri="{FF2B5EF4-FFF2-40B4-BE49-F238E27FC236}">
                    <a16:creationId xmlns:a16="http://schemas.microsoft.com/office/drawing/2014/main" id="{3808CC92-4E0C-E343-A548-99F009B983C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3" name="Rechte verbindingslijn 359">
              <a:extLst>
                <a:ext uri="{FF2B5EF4-FFF2-40B4-BE49-F238E27FC236}">
                  <a16:creationId xmlns:a16="http://schemas.microsoft.com/office/drawing/2014/main" id="{BCE33880-2639-D94A-B6FD-475B27454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360">
              <a:extLst>
                <a:ext uri="{FF2B5EF4-FFF2-40B4-BE49-F238E27FC236}">
                  <a16:creationId xmlns:a16="http://schemas.microsoft.com/office/drawing/2014/main" id="{33025085-E384-1F44-A990-BEE6CCEABC9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5" name="Ovaal 361">
              <a:extLst>
                <a:ext uri="{FF2B5EF4-FFF2-40B4-BE49-F238E27FC236}">
                  <a16:creationId xmlns:a16="http://schemas.microsoft.com/office/drawing/2014/main" id="{FEF190BD-E11C-EC45-A574-5E6D86178FE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362">
              <a:extLst>
                <a:ext uri="{FF2B5EF4-FFF2-40B4-BE49-F238E27FC236}">
                  <a16:creationId xmlns:a16="http://schemas.microsoft.com/office/drawing/2014/main" id="{E2862DFB-E0F9-E148-B491-EEEFADF636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3" name="Ovaal 363">
              <a:extLst>
                <a:ext uri="{FF2B5EF4-FFF2-40B4-BE49-F238E27FC236}">
                  <a16:creationId xmlns:a16="http://schemas.microsoft.com/office/drawing/2014/main" id="{B2917CF9-CB3A-FB4B-A1F6-80A720E7A75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6" name="Rechthoek 364">
              <a:extLst>
                <a:ext uri="{FF2B5EF4-FFF2-40B4-BE49-F238E27FC236}">
                  <a16:creationId xmlns:a16="http://schemas.microsoft.com/office/drawing/2014/main" id="{9B8DFA55-6501-AC41-8A54-EA8973F3F0E7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07" name="Ovaal 365">
              <a:extLst>
                <a:ext uri="{FF2B5EF4-FFF2-40B4-BE49-F238E27FC236}">
                  <a16:creationId xmlns:a16="http://schemas.microsoft.com/office/drawing/2014/main" id="{9FC616BC-268B-0146-8F6C-6694317E396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8" name="Rechthoek 366">
              <a:extLst>
                <a:ext uri="{FF2B5EF4-FFF2-40B4-BE49-F238E27FC236}">
                  <a16:creationId xmlns:a16="http://schemas.microsoft.com/office/drawing/2014/main" id="{47D8FCF9-7F1B-FD41-AF17-FDF6BF3978C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09" name="Ovaal 367">
              <a:extLst>
                <a:ext uri="{FF2B5EF4-FFF2-40B4-BE49-F238E27FC236}">
                  <a16:creationId xmlns:a16="http://schemas.microsoft.com/office/drawing/2014/main" id="{D893A1AA-32ED-AE41-BEB6-75DAFBBA0B5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0" name="Rechthoek 368">
              <a:extLst>
                <a:ext uri="{FF2B5EF4-FFF2-40B4-BE49-F238E27FC236}">
                  <a16:creationId xmlns:a16="http://schemas.microsoft.com/office/drawing/2014/main" id="{CCDC3502-F557-4B40-9BEB-22C237D0697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11" name="Rechthoek 369">
              <a:extLst>
                <a:ext uri="{FF2B5EF4-FFF2-40B4-BE49-F238E27FC236}">
                  <a16:creationId xmlns:a16="http://schemas.microsoft.com/office/drawing/2014/main" id="{FB21761D-51FC-D143-BE4C-7DCD990350C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12" name="Rechthoek 370">
              <a:extLst>
                <a:ext uri="{FF2B5EF4-FFF2-40B4-BE49-F238E27FC236}">
                  <a16:creationId xmlns:a16="http://schemas.microsoft.com/office/drawing/2014/main" id="{4A2697F6-81DC-194D-AE35-C583B0FA3E49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4113070-1CA8-7741-BE79-EBEF886B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CB00682-BB08-AD4F-98A4-6C9A22F48BA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8" name="Rechte verbindingslijn 346">
              <a:extLst>
                <a:ext uri="{FF2B5EF4-FFF2-40B4-BE49-F238E27FC236}">
                  <a16:creationId xmlns:a16="http://schemas.microsoft.com/office/drawing/2014/main" id="{C0B3D485-8934-5445-9C2B-F3BC1818C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9" name="Ovaal 347">
              <a:extLst>
                <a:ext uri="{FF2B5EF4-FFF2-40B4-BE49-F238E27FC236}">
                  <a16:creationId xmlns:a16="http://schemas.microsoft.com/office/drawing/2014/main" id="{A9A4AF61-D1C7-ED41-82B1-18B3263C18E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Rechthoek 348">
              <a:extLst>
                <a:ext uri="{FF2B5EF4-FFF2-40B4-BE49-F238E27FC236}">
                  <a16:creationId xmlns:a16="http://schemas.microsoft.com/office/drawing/2014/main" id="{74DE15FF-6376-D34C-A992-55868494F318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1" name="Ovaal 349">
              <a:extLst>
                <a:ext uri="{FF2B5EF4-FFF2-40B4-BE49-F238E27FC236}">
                  <a16:creationId xmlns:a16="http://schemas.microsoft.com/office/drawing/2014/main" id="{E7FE59D4-AE2A-FA4E-854C-09C0DBA7E2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Rechthoek 350">
              <a:extLst>
                <a:ext uri="{FF2B5EF4-FFF2-40B4-BE49-F238E27FC236}">
                  <a16:creationId xmlns:a16="http://schemas.microsoft.com/office/drawing/2014/main" id="{0A8361F6-4902-B34B-90AA-D9A930A727E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3" name="Ovaal 351">
              <a:extLst>
                <a:ext uri="{FF2B5EF4-FFF2-40B4-BE49-F238E27FC236}">
                  <a16:creationId xmlns:a16="http://schemas.microsoft.com/office/drawing/2014/main" id="{6DFBBA7A-4810-894D-AD54-2683E03F36D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Ovaal 352">
              <a:extLst>
                <a:ext uri="{FF2B5EF4-FFF2-40B4-BE49-F238E27FC236}">
                  <a16:creationId xmlns:a16="http://schemas.microsoft.com/office/drawing/2014/main" id="{BA421C2E-6B13-2041-9728-7AD7794A574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5" name="Rechthoek 353">
              <a:extLst>
                <a:ext uri="{FF2B5EF4-FFF2-40B4-BE49-F238E27FC236}">
                  <a16:creationId xmlns:a16="http://schemas.microsoft.com/office/drawing/2014/main" id="{D153B81E-E293-D843-AD85-1CF48A498F3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6" name="Meer informatie">
              <a:extLst>
                <a:ext uri="{FF2B5EF4-FFF2-40B4-BE49-F238E27FC236}">
                  <a16:creationId xmlns:a16="http://schemas.microsoft.com/office/drawing/2014/main" id="{456F9146-5991-B34E-974F-DEE0EE23336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5" name="Freeform 101">
                <a:extLst>
                  <a:ext uri="{FF2B5EF4-FFF2-40B4-BE49-F238E27FC236}">
                    <a16:creationId xmlns:a16="http://schemas.microsoft.com/office/drawing/2014/main" id="{CADCC67C-06C9-3E4B-A5BF-4D1194176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6" name="Rechthoek 424">
                <a:extLst>
                  <a:ext uri="{FF2B5EF4-FFF2-40B4-BE49-F238E27FC236}">
                    <a16:creationId xmlns:a16="http://schemas.microsoft.com/office/drawing/2014/main" id="{5D016D94-CF9E-084A-8FFD-1F27569F632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7" name="Rechte verbindingslijn 425">
                <a:extLst>
                  <a:ext uri="{FF2B5EF4-FFF2-40B4-BE49-F238E27FC236}">
                    <a16:creationId xmlns:a16="http://schemas.microsoft.com/office/drawing/2014/main" id="{DAAD05F1-9CD4-AA4F-B31C-71E79C0065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7" name="Rechthoek 355">
              <a:extLst>
                <a:ext uri="{FF2B5EF4-FFF2-40B4-BE49-F238E27FC236}">
                  <a16:creationId xmlns:a16="http://schemas.microsoft.com/office/drawing/2014/main" id="{ED8CE642-E546-814F-85D8-BE969DABD5A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8" name="Ovaal 356">
              <a:extLst>
                <a:ext uri="{FF2B5EF4-FFF2-40B4-BE49-F238E27FC236}">
                  <a16:creationId xmlns:a16="http://schemas.microsoft.com/office/drawing/2014/main" id="{51628C66-7503-DD4B-853C-D2964FC68E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9" name="Rechte verbindingslijn 357">
              <a:extLst>
                <a:ext uri="{FF2B5EF4-FFF2-40B4-BE49-F238E27FC236}">
                  <a16:creationId xmlns:a16="http://schemas.microsoft.com/office/drawing/2014/main" id="{D67FABE3-B9DF-B04C-B7B5-BC595A25A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0" name="Groep 358">
              <a:extLst>
                <a:ext uri="{FF2B5EF4-FFF2-40B4-BE49-F238E27FC236}">
                  <a16:creationId xmlns:a16="http://schemas.microsoft.com/office/drawing/2014/main" id="{7E95AAC6-6BC8-CD4F-9E95-2C918B83EDC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371">
                <a:extLst>
                  <a:ext uri="{FF2B5EF4-FFF2-40B4-BE49-F238E27FC236}">
                    <a16:creationId xmlns:a16="http://schemas.microsoft.com/office/drawing/2014/main" id="{F3994D09-E07A-A94E-8CCB-A1134D45AE8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4" name="Rechte verbindingslijn 372">
                <a:extLst>
                  <a:ext uri="{FF2B5EF4-FFF2-40B4-BE49-F238E27FC236}">
                    <a16:creationId xmlns:a16="http://schemas.microsoft.com/office/drawing/2014/main" id="{11BE409A-712E-C648-8D91-4CC37354A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373">
                <a:extLst>
                  <a:ext uri="{FF2B5EF4-FFF2-40B4-BE49-F238E27FC236}">
                    <a16:creationId xmlns:a16="http://schemas.microsoft.com/office/drawing/2014/main" id="{23626E28-7638-6F4A-9C14-2229CDCA9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374">
                <a:extLst>
                  <a:ext uri="{FF2B5EF4-FFF2-40B4-BE49-F238E27FC236}">
                    <a16:creationId xmlns:a16="http://schemas.microsoft.com/office/drawing/2014/main" id="{D4D53E7F-372A-804E-B189-DE137D0C8D7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375">
                <a:extLst>
                  <a:ext uri="{FF2B5EF4-FFF2-40B4-BE49-F238E27FC236}">
                    <a16:creationId xmlns:a16="http://schemas.microsoft.com/office/drawing/2014/main" id="{00DBB771-19E0-524B-A2B4-D03C2D2C902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414">
                  <a:extLst>
                    <a:ext uri="{FF2B5EF4-FFF2-40B4-BE49-F238E27FC236}">
                      <a16:creationId xmlns:a16="http://schemas.microsoft.com/office/drawing/2014/main" id="{DE395EC3-1955-AD47-9B0C-4177A981735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418">
                    <a:extLst>
                      <a:ext uri="{FF2B5EF4-FFF2-40B4-BE49-F238E27FC236}">
                        <a16:creationId xmlns:a16="http://schemas.microsoft.com/office/drawing/2014/main" id="{4E1709F9-6369-2C4F-803A-F6FAE6D8D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19">
                    <a:extLst>
                      <a:ext uri="{FF2B5EF4-FFF2-40B4-BE49-F238E27FC236}">
                        <a16:creationId xmlns:a16="http://schemas.microsoft.com/office/drawing/2014/main" id="{D72046E0-2CE6-D246-9375-DD1D8BE2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420">
                    <a:extLst>
                      <a:ext uri="{FF2B5EF4-FFF2-40B4-BE49-F238E27FC236}">
                        <a16:creationId xmlns:a16="http://schemas.microsoft.com/office/drawing/2014/main" id="{7608DB02-378A-5E43-B4C4-C367A08E4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421">
                    <a:extLst>
                      <a:ext uri="{FF2B5EF4-FFF2-40B4-BE49-F238E27FC236}">
                        <a16:creationId xmlns:a16="http://schemas.microsoft.com/office/drawing/2014/main" id="{53D12289-B81B-B24E-8940-0031252C2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22">
                    <a:extLst>
                      <a:ext uri="{FF2B5EF4-FFF2-40B4-BE49-F238E27FC236}">
                        <a16:creationId xmlns:a16="http://schemas.microsoft.com/office/drawing/2014/main" id="{25A0C90F-923C-DA4E-A226-861335CF0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415">
                  <a:extLst>
                    <a:ext uri="{FF2B5EF4-FFF2-40B4-BE49-F238E27FC236}">
                      <a16:creationId xmlns:a16="http://schemas.microsoft.com/office/drawing/2014/main" id="{4F64627C-6A5A-4449-ABFF-5E7A4678F7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416">
                    <a:extLst>
                      <a:ext uri="{FF2B5EF4-FFF2-40B4-BE49-F238E27FC236}">
                        <a16:creationId xmlns:a16="http://schemas.microsoft.com/office/drawing/2014/main" id="{20D89EAB-26A7-6942-BB45-DC43EBF86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417">
                    <a:extLst>
                      <a:ext uri="{FF2B5EF4-FFF2-40B4-BE49-F238E27FC236}">
                        <a16:creationId xmlns:a16="http://schemas.microsoft.com/office/drawing/2014/main" id="{1E7125C9-435F-2648-969F-ED78504BA2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376">
                <a:extLst>
                  <a:ext uri="{FF2B5EF4-FFF2-40B4-BE49-F238E27FC236}">
                    <a16:creationId xmlns:a16="http://schemas.microsoft.com/office/drawing/2014/main" id="{57C89885-8CF4-9545-8A1D-D8C1693B6F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405">
                  <a:extLst>
                    <a:ext uri="{FF2B5EF4-FFF2-40B4-BE49-F238E27FC236}">
                      <a16:creationId xmlns:a16="http://schemas.microsoft.com/office/drawing/2014/main" id="{6316F91A-D8C8-494B-B6A3-078A1585D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409">
                    <a:extLst>
                      <a:ext uri="{FF2B5EF4-FFF2-40B4-BE49-F238E27FC236}">
                        <a16:creationId xmlns:a16="http://schemas.microsoft.com/office/drawing/2014/main" id="{18ECFFEC-DC91-5B42-B98A-5F365F462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0">
                    <a:extLst>
                      <a:ext uri="{FF2B5EF4-FFF2-40B4-BE49-F238E27FC236}">
                        <a16:creationId xmlns:a16="http://schemas.microsoft.com/office/drawing/2014/main" id="{8F6DA9F1-D4D9-6B47-904B-92E8DCBF8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411">
                    <a:extLst>
                      <a:ext uri="{FF2B5EF4-FFF2-40B4-BE49-F238E27FC236}">
                        <a16:creationId xmlns:a16="http://schemas.microsoft.com/office/drawing/2014/main" id="{AB0E4BCD-7540-FA48-B87E-EBCC6511A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412">
                    <a:extLst>
                      <a:ext uri="{FF2B5EF4-FFF2-40B4-BE49-F238E27FC236}">
                        <a16:creationId xmlns:a16="http://schemas.microsoft.com/office/drawing/2014/main" id="{A0AF0080-B871-5141-B73E-1262C1846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3">
                    <a:extLst>
                      <a:ext uri="{FF2B5EF4-FFF2-40B4-BE49-F238E27FC236}">
                        <a16:creationId xmlns:a16="http://schemas.microsoft.com/office/drawing/2014/main" id="{E7B764CF-A94C-984F-9863-264AE8292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406">
                  <a:extLst>
                    <a:ext uri="{FF2B5EF4-FFF2-40B4-BE49-F238E27FC236}">
                      <a16:creationId xmlns:a16="http://schemas.microsoft.com/office/drawing/2014/main" id="{46242D9C-BA38-914B-BB93-AA43882FF3C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407">
                    <a:extLst>
                      <a:ext uri="{FF2B5EF4-FFF2-40B4-BE49-F238E27FC236}">
                        <a16:creationId xmlns:a16="http://schemas.microsoft.com/office/drawing/2014/main" id="{0D80FCB8-D905-8E41-8449-4D0AEA2DE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408">
                    <a:extLst>
                      <a:ext uri="{FF2B5EF4-FFF2-40B4-BE49-F238E27FC236}">
                        <a16:creationId xmlns:a16="http://schemas.microsoft.com/office/drawing/2014/main" id="{19948271-8062-6E4F-9343-68C31DA54F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377">
                <a:extLst>
                  <a:ext uri="{FF2B5EF4-FFF2-40B4-BE49-F238E27FC236}">
                    <a16:creationId xmlns:a16="http://schemas.microsoft.com/office/drawing/2014/main" id="{98906607-6EB7-9D4D-8909-717E139A9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378">
                <a:extLst>
                  <a:ext uri="{FF2B5EF4-FFF2-40B4-BE49-F238E27FC236}">
                    <a16:creationId xmlns:a16="http://schemas.microsoft.com/office/drawing/2014/main" id="{F8CAE799-67C6-924F-9DFF-77BF763E0B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379">
                <a:extLst>
                  <a:ext uri="{FF2B5EF4-FFF2-40B4-BE49-F238E27FC236}">
                    <a16:creationId xmlns:a16="http://schemas.microsoft.com/office/drawing/2014/main" id="{997B6C1F-D31E-0147-85D8-73861BDA79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394">
                  <a:extLst>
                    <a:ext uri="{FF2B5EF4-FFF2-40B4-BE49-F238E27FC236}">
                      <a16:creationId xmlns:a16="http://schemas.microsoft.com/office/drawing/2014/main" id="{ABBC9CB5-DF84-D049-A8E2-6E091079B2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395">
                  <a:extLst>
                    <a:ext uri="{FF2B5EF4-FFF2-40B4-BE49-F238E27FC236}">
                      <a16:creationId xmlns:a16="http://schemas.microsoft.com/office/drawing/2014/main" id="{130124C8-A741-1341-AC10-9E493DE6C7F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396">
                    <a:extLst>
                      <a:ext uri="{FF2B5EF4-FFF2-40B4-BE49-F238E27FC236}">
                        <a16:creationId xmlns:a16="http://schemas.microsoft.com/office/drawing/2014/main" id="{8E1ED4A1-51E8-FA41-B05F-1017BA4F4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400">
                      <a:extLst>
                        <a:ext uri="{FF2B5EF4-FFF2-40B4-BE49-F238E27FC236}">
                          <a16:creationId xmlns:a16="http://schemas.microsoft.com/office/drawing/2014/main" id="{C3D4C262-D35D-1C4D-804E-2CCD5C119A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1">
                      <a:extLst>
                        <a:ext uri="{FF2B5EF4-FFF2-40B4-BE49-F238E27FC236}">
                          <a16:creationId xmlns:a16="http://schemas.microsoft.com/office/drawing/2014/main" id="{7A11F522-A358-3442-95B2-D54016A439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402">
                      <a:extLst>
                        <a:ext uri="{FF2B5EF4-FFF2-40B4-BE49-F238E27FC236}">
                          <a16:creationId xmlns:a16="http://schemas.microsoft.com/office/drawing/2014/main" id="{50A1F4CC-E220-E043-9517-9C22FC320D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403">
                      <a:extLst>
                        <a:ext uri="{FF2B5EF4-FFF2-40B4-BE49-F238E27FC236}">
                          <a16:creationId xmlns:a16="http://schemas.microsoft.com/office/drawing/2014/main" id="{2A829F0F-EB3A-6645-9428-70BCE041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4">
                      <a:extLst>
                        <a:ext uri="{FF2B5EF4-FFF2-40B4-BE49-F238E27FC236}">
                          <a16:creationId xmlns:a16="http://schemas.microsoft.com/office/drawing/2014/main" id="{7C5EDBB2-D562-FD47-8F66-C02CF86F56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397">
                    <a:extLst>
                      <a:ext uri="{FF2B5EF4-FFF2-40B4-BE49-F238E27FC236}">
                        <a16:creationId xmlns:a16="http://schemas.microsoft.com/office/drawing/2014/main" id="{A4732379-5170-834F-BD1A-E1CBC09DAE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398">
                      <a:extLst>
                        <a:ext uri="{FF2B5EF4-FFF2-40B4-BE49-F238E27FC236}">
                          <a16:creationId xmlns:a16="http://schemas.microsoft.com/office/drawing/2014/main" id="{0BA20F3D-6937-2C47-82FA-EF833F6F24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399">
                      <a:extLst>
                        <a:ext uri="{FF2B5EF4-FFF2-40B4-BE49-F238E27FC236}">
                          <a16:creationId xmlns:a16="http://schemas.microsoft.com/office/drawing/2014/main" id="{5DE9BA32-9F52-634C-BE93-3444123049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380">
                <a:extLst>
                  <a:ext uri="{FF2B5EF4-FFF2-40B4-BE49-F238E27FC236}">
                    <a16:creationId xmlns:a16="http://schemas.microsoft.com/office/drawing/2014/main" id="{DFDCBFA8-A360-6C4F-89BD-E1F007E4EC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383">
                  <a:extLst>
                    <a:ext uri="{FF2B5EF4-FFF2-40B4-BE49-F238E27FC236}">
                      <a16:creationId xmlns:a16="http://schemas.microsoft.com/office/drawing/2014/main" id="{3AE17B6D-EF44-0A4F-9FC8-9EDA8B0CE8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384">
                  <a:extLst>
                    <a:ext uri="{FF2B5EF4-FFF2-40B4-BE49-F238E27FC236}">
                      <a16:creationId xmlns:a16="http://schemas.microsoft.com/office/drawing/2014/main" id="{66748B2C-5E09-6E4E-831F-304F8C4B218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385">
                    <a:extLst>
                      <a:ext uri="{FF2B5EF4-FFF2-40B4-BE49-F238E27FC236}">
                        <a16:creationId xmlns:a16="http://schemas.microsoft.com/office/drawing/2014/main" id="{E62B282C-6823-A74A-9AC5-58B204903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389">
                      <a:extLst>
                        <a:ext uri="{FF2B5EF4-FFF2-40B4-BE49-F238E27FC236}">
                          <a16:creationId xmlns:a16="http://schemas.microsoft.com/office/drawing/2014/main" id="{51E2D87C-5517-414B-9AE0-C74683A1B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0">
                      <a:extLst>
                        <a:ext uri="{FF2B5EF4-FFF2-40B4-BE49-F238E27FC236}">
                          <a16:creationId xmlns:a16="http://schemas.microsoft.com/office/drawing/2014/main" id="{813E3511-BE8B-444A-8D13-CA8E37F562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391">
                      <a:extLst>
                        <a:ext uri="{FF2B5EF4-FFF2-40B4-BE49-F238E27FC236}">
                          <a16:creationId xmlns:a16="http://schemas.microsoft.com/office/drawing/2014/main" id="{AF6F6578-6362-A14E-AD47-78840EA3F4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392">
                      <a:extLst>
                        <a:ext uri="{FF2B5EF4-FFF2-40B4-BE49-F238E27FC236}">
                          <a16:creationId xmlns:a16="http://schemas.microsoft.com/office/drawing/2014/main" id="{FF5A53D1-9478-4748-9D91-C63D0D4DE1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3">
                      <a:extLst>
                        <a:ext uri="{FF2B5EF4-FFF2-40B4-BE49-F238E27FC236}">
                          <a16:creationId xmlns:a16="http://schemas.microsoft.com/office/drawing/2014/main" id="{5D60FA99-C612-264C-BDCF-7D62CF2BD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386">
                    <a:extLst>
                      <a:ext uri="{FF2B5EF4-FFF2-40B4-BE49-F238E27FC236}">
                        <a16:creationId xmlns:a16="http://schemas.microsoft.com/office/drawing/2014/main" id="{585726E1-321E-DE45-9609-F43CBCBA89F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387">
                      <a:extLst>
                        <a:ext uri="{FF2B5EF4-FFF2-40B4-BE49-F238E27FC236}">
                          <a16:creationId xmlns:a16="http://schemas.microsoft.com/office/drawing/2014/main" id="{8325E3DF-813C-D443-882E-621C211D85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388">
                      <a:extLst>
                        <a:ext uri="{FF2B5EF4-FFF2-40B4-BE49-F238E27FC236}">
                          <a16:creationId xmlns:a16="http://schemas.microsoft.com/office/drawing/2014/main" id="{4F022725-B6AE-8448-9B92-E29AE75A74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381">
                <a:extLst>
                  <a:ext uri="{FF2B5EF4-FFF2-40B4-BE49-F238E27FC236}">
                    <a16:creationId xmlns:a16="http://schemas.microsoft.com/office/drawing/2014/main" id="{D62AAC9B-3BEA-9D4E-82A6-784EEDCB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4" name="Rechthoek 382">
                <a:extLst>
                  <a:ext uri="{FF2B5EF4-FFF2-40B4-BE49-F238E27FC236}">
                    <a16:creationId xmlns:a16="http://schemas.microsoft.com/office/drawing/2014/main" id="{94B35EBD-1B75-A143-BC13-8435D011053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1" name="Rechte verbindingslijn 359">
              <a:extLst>
                <a:ext uri="{FF2B5EF4-FFF2-40B4-BE49-F238E27FC236}">
                  <a16:creationId xmlns:a16="http://schemas.microsoft.com/office/drawing/2014/main" id="{AA7E08B3-1903-0849-BAC7-3356BBB43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Rechthoek 360">
              <a:extLst>
                <a:ext uri="{FF2B5EF4-FFF2-40B4-BE49-F238E27FC236}">
                  <a16:creationId xmlns:a16="http://schemas.microsoft.com/office/drawing/2014/main" id="{DE81D48C-7C2E-864B-AAE3-371031D3305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3" name="Ovaal 361">
              <a:extLst>
                <a:ext uri="{FF2B5EF4-FFF2-40B4-BE49-F238E27FC236}">
                  <a16:creationId xmlns:a16="http://schemas.microsoft.com/office/drawing/2014/main" id="{F693E394-6674-6F48-BF12-A73A8042551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Rechthoek 362">
              <a:extLst>
                <a:ext uri="{FF2B5EF4-FFF2-40B4-BE49-F238E27FC236}">
                  <a16:creationId xmlns:a16="http://schemas.microsoft.com/office/drawing/2014/main" id="{2F1B6E9F-4D21-B14B-A873-549BF669795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5" name="Ovaal 363">
              <a:extLst>
                <a:ext uri="{FF2B5EF4-FFF2-40B4-BE49-F238E27FC236}">
                  <a16:creationId xmlns:a16="http://schemas.microsoft.com/office/drawing/2014/main" id="{ADC6AEC0-5B94-154D-BADF-B9590B56F8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6" name="Rechthoek 364">
              <a:extLst>
                <a:ext uri="{FF2B5EF4-FFF2-40B4-BE49-F238E27FC236}">
                  <a16:creationId xmlns:a16="http://schemas.microsoft.com/office/drawing/2014/main" id="{10BC494F-E03D-364F-9262-AC6AB0A0C0B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7" name="Ovaal 365">
              <a:extLst>
                <a:ext uri="{FF2B5EF4-FFF2-40B4-BE49-F238E27FC236}">
                  <a16:creationId xmlns:a16="http://schemas.microsoft.com/office/drawing/2014/main" id="{B02AF0FD-A805-E946-B42A-A00060C521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8" name="Rechthoek 366">
              <a:extLst>
                <a:ext uri="{FF2B5EF4-FFF2-40B4-BE49-F238E27FC236}">
                  <a16:creationId xmlns:a16="http://schemas.microsoft.com/office/drawing/2014/main" id="{49ED5412-F255-0C44-9775-AF70BC49091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9" name="Ovaal 367">
              <a:extLst>
                <a:ext uri="{FF2B5EF4-FFF2-40B4-BE49-F238E27FC236}">
                  <a16:creationId xmlns:a16="http://schemas.microsoft.com/office/drawing/2014/main" id="{209D99A5-1AEC-BD4B-BB0D-2AADC0F5D08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0" name="Rechthoek 368">
              <a:extLst>
                <a:ext uri="{FF2B5EF4-FFF2-40B4-BE49-F238E27FC236}">
                  <a16:creationId xmlns:a16="http://schemas.microsoft.com/office/drawing/2014/main" id="{4942F2EB-D0A1-6D40-A641-D78E4DB62D0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1" name="Rechthoek 369">
              <a:extLst>
                <a:ext uri="{FF2B5EF4-FFF2-40B4-BE49-F238E27FC236}">
                  <a16:creationId xmlns:a16="http://schemas.microsoft.com/office/drawing/2014/main" id="{6961054C-EF74-2944-8ECB-61618F0EB8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2" name="Rechthoek 370">
              <a:extLst>
                <a:ext uri="{FF2B5EF4-FFF2-40B4-BE49-F238E27FC236}">
                  <a16:creationId xmlns:a16="http://schemas.microsoft.com/office/drawing/2014/main" id="{43972AA5-7126-9543-BBFB-B8811FC653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3E87A35-9D84-784B-B773-FCC886D3B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DD1A0A37-3D9D-C14A-8FF7-076BB423C4B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9" name="Rechte verbindingslijn 346">
              <a:extLst>
                <a:ext uri="{FF2B5EF4-FFF2-40B4-BE49-F238E27FC236}">
                  <a16:creationId xmlns:a16="http://schemas.microsoft.com/office/drawing/2014/main" id="{FD67A610-AD31-7F4E-8F26-B0B8D96CF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0" name="Ovaal 347">
              <a:extLst>
                <a:ext uri="{FF2B5EF4-FFF2-40B4-BE49-F238E27FC236}">
                  <a16:creationId xmlns:a16="http://schemas.microsoft.com/office/drawing/2014/main" id="{8F6E90E7-3B89-E647-8746-0392A18AAF7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2" name="Rechthoek 348">
              <a:extLst>
                <a:ext uri="{FF2B5EF4-FFF2-40B4-BE49-F238E27FC236}">
                  <a16:creationId xmlns:a16="http://schemas.microsoft.com/office/drawing/2014/main" id="{5E2CF4FF-94A1-6F44-BF4E-D628B7CCE716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3" name="Ovaal 349">
              <a:extLst>
                <a:ext uri="{FF2B5EF4-FFF2-40B4-BE49-F238E27FC236}">
                  <a16:creationId xmlns:a16="http://schemas.microsoft.com/office/drawing/2014/main" id="{D15CB12F-A4B6-F641-AC49-2A15E066D58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4" name="Rechthoek 350">
              <a:extLst>
                <a:ext uri="{FF2B5EF4-FFF2-40B4-BE49-F238E27FC236}">
                  <a16:creationId xmlns:a16="http://schemas.microsoft.com/office/drawing/2014/main" id="{C1A94FCF-3E11-984E-A642-B43F64004C5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5" name="Ovaal 351">
              <a:extLst>
                <a:ext uri="{FF2B5EF4-FFF2-40B4-BE49-F238E27FC236}">
                  <a16:creationId xmlns:a16="http://schemas.microsoft.com/office/drawing/2014/main" id="{5A5F90DB-C1F3-9646-B94D-42FA37D5992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6" name="Ovaal 352">
              <a:extLst>
                <a:ext uri="{FF2B5EF4-FFF2-40B4-BE49-F238E27FC236}">
                  <a16:creationId xmlns:a16="http://schemas.microsoft.com/office/drawing/2014/main" id="{DC1622E4-BAD9-AE48-BBA0-8BFEF4F8085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353">
              <a:extLst>
                <a:ext uri="{FF2B5EF4-FFF2-40B4-BE49-F238E27FC236}">
                  <a16:creationId xmlns:a16="http://schemas.microsoft.com/office/drawing/2014/main" id="{FF216715-5FB6-0E4E-93B0-3819F452B5B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9" name="Meer informatie">
              <a:extLst>
                <a:ext uri="{FF2B5EF4-FFF2-40B4-BE49-F238E27FC236}">
                  <a16:creationId xmlns:a16="http://schemas.microsoft.com/office/drawing/2014/main" id="{1AA3AA92-7034-0E4E-BCA9-76045C59A44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442761B7-ACA8-764E-96FD-B8C5178E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9" name="Rechthoek 424">
                <a:extLst>
                  <a:ext uri="{FF2B5EF4-FFF2-40B4-BE49-F238E27FC236}">
                    <a16:creationId xmlns:a16="http://schemas.microsoft.com/office/drawing/2014/main" id="{A3A2DE6E-FA01-8F49-B3C2-D7A7B777EF9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90" name="Rechte verbindingslijn 425">
                <a:extLst>
                  <a:ext uri="{FF2B5EF4-FFF2-40B4-BE49-F238E27FC236}">
                    <a16:creationId xmlns:a16="http://schemas.microsoft.com/office/drawing/2014/main" id="{AF9316FE-EDAD-A64A-ACCF-32DC677DB9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20" name="Rechthoek 355">
              <a:extLst>
                <a:ext uri="{FF2B5EF4-FFF2-40B4-BE49-F238E27FC236}">
                  <a16:creationId xmlns:a16="http://schemas.microsoft.com/office/drawing/2014/main" id="{F9FE0095-EF81-C941-B765-CF3B662F18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21" name="Ovaal 356">
              <a:extLst>
                <a:ext uri="{FF2B5EF4-FFF2-40B4-BE49-F238E27FC236}">
                  <a16:creationId xmlns:a16="http://schemas.microsoft.com/office/drawing/2014/main" id="{0F8AED2F-AA98-8E4A-BB16-E6C5EA47366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2" name="Rechte verbindingslijn 357">
              <a:extLst>
                <a:ext uri="{FF2B5EF4-FFF2-40B4-BE49-F238E27FC236}">
                  <a16:creationId xmlns:a16="http://schemas.microsoft.com/office/drawing/2014/main" id="{4DBB5427-7A4E-C046-B51F-5E4462E13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358">
              <a:extLst>
                <a:ext uri="{FF2B5EF4-FFF2-40B4-BE49-F238E27FC236}">
                  <a16:creationId xmlns:a16="http://schemas.microsoft.com/office/drawing/2014/main" id="{1802CBAD-D645-8244-B693-3785F6469F4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371">
                <a:extLst>
                  <a:ext uri="{FF2B5EF4-FFF2-40B4-BE49-F238E27FC236}">
                    <a16:creationId xmlns:a16="http://schemas.microsoft.com/office/drawing/2014/main" id="{A9A9A150-D87C-6242-BBD6-CB36826F2E7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7" name="Rechte verbindingslijn 372">
                <a:extLst>
                  <a:ext uri="{FF2B5EF4-FFF2-40B4-BE49-F238E27FC236}">
                    <a16:creationId xmlns:a16="http://schemas.microsoft.com/office/drawing/2014/main" id="{DFE5141A-7CAA-CD48-9AC1-B72B5E777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373">
                <a:extLst>
                  <a:ext uri="{FF2B5EF4-FFF2-40B4-BE49-F238E27FC236}">
                    <a16:creationId xmlns:a16="http://schemas.microsoft.com/office/drawing/2014/main" id="{A397F062-D1BA-9743-AF97-B137FC13E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hthoek 374">
                <a:extLst>
                  <a:ext uri="{FF2B5EF4-FFF2-40B4-BE49-F238E27FC236}">
                    <a16:creationId xmlns:a16="http://schemas.microsoft.com/office/drawing/2014/main" id="{788FB797-02D3-7C41-8ED5-D03D784048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oep 375">
                <a:extLst>
                  <a:ext uri="{FF2B5EF4-FFF2-40B4-BE49-F238E27FC236}">
                    <a16:creationId xmlns:a16="http://schemas.microsoft.com/office/drawing/2014/main" id="{FF91B747-0FD0-B24A-B33A-1217A43A6F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414">
                  <a:extLst>
                    <a:ext uri="{FF2B5EF4-FFF2-40B4-BE49-F238E27FC236}">
                      <a16:creationId xmlns:a16="http://schemas.microsoft.com/office/drawing/2014/main" id="{5FDC3C42-39E2-2E46-9522-A50F52C721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418">
                    <a:extLst>
                      <a:ext uri="{FF2B5EF4-FFF2-40B4-BE49-F238E27FC236}">
                        <a16:creationId xmlns:a16="http://schemas.microsoft.com/office/drawing/2014/main" id="{F4AD1D89-16C6-774B-94FE-3BBE715D3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19">
                    <a:extLst>
                      <a:ext uri="{FF2B5EF4-FFF2-40B4-BE49-F238E27FC236}">
                        <a16:creationId xmlns:a16="http://schemas.microsoft.com/office/drawing/2014/main" id="{ABC63218-FDA8-3845-8C7E-66F5CBD88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420">
                    <a:extLst>
                      <a:ext uri="{FF2B5EF4-FFF2-40B4-BE49-F238E27FC236}">
                        <a16:creationId xmlns:a16="http://schemas.microsoft.com/office/drawing/2014/main" id="{BDF88728-9AB6-DA46-9DBC-662456B29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421">
                    <a:extLst>
                      <a:ext uri="{FF2B5EF4-FFF2-40B4-BE49-F238E27FC236}">
                        <a16:creationId xmlns:a16="http://schemas.microsoft.com/office/drawing/2014/main" id="{A3291334-6B3B-D14E-9618-2408BD288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422">
                    <a:extLst>
                      <a:ext uri="{FF2B5EF4-FFF2-40B4-BE49-F238E27FC236}">
                        <a16:creationId xmlns:a16="http://schemas.microsoft.com/office/drawing/2014/main" id="{09488E47-F818-C146-B9D1-BD5B098A3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415">
                  <a:extLst>
                    <a:ext uri="{FF2B5EF4-FFF2-40B4-BE49-F238E27FC236}">
                      <a16:creationId xmlns:a16="http://schemas.microsoft.com/office/drawing/2014/main" id="{F3102140-474C-2047-98D3-FAC90593D1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416">
                    <a:extLst>
                      <a:ext uri="{FF2B5EF4-FFF2-40B4-BE49-F238E27FC236}">
                        <a16:creationId xmlns:a16="http://schemas.microsoft.com/office/drawing/2014/main" id="{833E6D6A-E586-C940-B8C6-7FB46CF175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Pijl: punthaak 417">
                    <a:extLst>
                      <a:ext uri="{FF2B5EF4-FFF2-40B4-BE49-F238E27FC236}">
                        <a16:creationId xmlns:a16="http://schemas.microsoft.com/office/drawing/2014/main" id="{7F201BB0-04A9-744A-86F0-B7A526D6D7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ep 376">
                <a:extLst>
                  <a:ext uri="{FF2B5EF4-FFF2-40B4-BE49-F238E27FC236}">
                    <a16:creationId xmlns:a16="http://schemas.microsoft.com/office/drawing/2014/main" id="{2D5FD147-F1B1-5C4C-85BD-7CF2F2F3544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405">
                  <a:extLst>
                    <a:ext uri="{FF2B5EF4-FFF2-40B4-BE49-F238E27FC236}">
                      <a16:creationId xmlns:a16="http://schemas.microsoft.com/office/drawing/2014/main" id="{EF35F518-E74A-D84C-898A-BEF8DB60E4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409">
                    <a:extLst>
                      <a:ext uri="{FF2B5EF4-FFF2-40B4-BE49-F238E27FC236}">
                        <a16:creationId xmlns:a16="http://schemas.microsoft.com/office/drawing/2014/main" id="{C872FA9E-EDC7-2748-92C4-2F57B5F6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0">
                    <a:extLst>
                      <a:ext uri="{FF2B5EF4-FFF2-40B4-BE49-F238E27FC236}">
                        <a16:creationId xmlns:a16="http://schemas.microsoft.com/office/drawing/2014/main" id="{414EC6B0-49FF-0F48-A019-F3DE9E707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411">
                    <a:extLst>
                      <a:ext uri="{FF2B5EF4-FFF2-40B4-BE49-F238E27FC236}">
                        <a16:creationId xmlns:a16="http://schemas.microsoft.com/office/drawing/2014/main" id="{47A05753-04D9-E74D-B820-52685E5E6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412">
                    <a:extLst>
                      <a:ext uri="{FF2B5EF4-FFF2-40B4-BE49-F238E27FC236}">
                        <a16:creationId xmlns:a16="http://schemas.microsoft.com/office/drawing/2014/main" id="{38945895-BF6A-F04B-A957-8623C175B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3">
                    <a:extLst>
                      <a:ext uri="{FF2B5EF4-FFF2-40B4-BE49-F238E27FC236}">
                        <a16:creationId xmlns:a16="http://schemas.microsoft.com/office/drawing/2014/main" id="{534321D7-0C01-6044-B078-808793624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406">
                  <a:extLst>
                    <a:ext uri="{FF2B5EF4-FFF2-40B4-BE49-F238E27FC236}">
                      <a16:creationId xmlns:a16="http://schemas.microsoft.com/office/drawing/2014/main" id="{948E125C-C88A-7545-A1AF-CEFCD94E7A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407">
                    <a:extLst>
                      <a:ext uri="{FF2B5EF4-FFF2-40B4-BE49-F238E27FC236}">
                        <a16:creationId xmlns:a16="http://schemas.microsoft.com/office/drawing/2014/main" id="{1AF8BF1E-E685-2F41-B871-D2DE547B1A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Pijl: punthaak 408">
                    <a:extLst>
                      <a:ext uri="{FF2B5EF4-FFF2-40B4-BE49-F238E27FC236}">
                        <a16:creationId xmlns:a16="http://schemas.microsoft.com/office/drawing/2014/main" id="{56A28551-C3EB-0A4D-8DA9-289989FA00F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2" name="Rechte verbindingslijn 377">
                <a:extLst>
                  <a:ext uri="{FF2B5EF4-FFF2-40B4-BE49-F238E27FC236}">
                    <a16:creationId xmlns:a16="http://schemas.microsoft.com/office/drawing/2014/main" id="{EFE96161-E338-C940-97C3-BE40B03D6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378">
                <a:extLst>
                  <a:ext uri="{FF2B5EF4-FFF2-40B4-BE49-F238E27FC236}">
                    <a16:creationId xmlns:a16="http://schemas.microsoft.com/office/drawing/2014/main" id="{5FF269C9-3664-6D4A-9F6B-C0D6DB8AC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379">
                <a:extLst>
                  <a:ext uri="{FF2B5EF4-FFF2-40B4-BE49-F238E27FC236}">
                    <a16:creationId xmlns:a16="http://schemas.microsoft.com/office/drawing/2014/main" id="{270D7680-ABC0-FE43-85D9-A44623ED6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394">
                  <a:extLst>
                    <a:ext uri="{FF2B5EF4-FFF2-40B4-BE49-F238E27FC236}">
                      <a16:creationId xmlns:a16="http://schemas.microsoft.com/office/drawing/2014/main" id="{DC5B8422-8A10-7743-AB3E-F28646A1AEA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395">
                  <a:extLst>
                    <a:ext uri="{FF2B5EF4-FFF2-40B4-BE49-F238E27FC236}">
                      <a16:creationId xmlns:a16="http://schemas.microsoft.com/office/drawing/2014/main" id="{E7A13159-EDDB-D244-A079-AA5E49AD530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396">
                    <a:extLst>
                      <a:ext uri="{FF2B5EF4-FFF2-40B4-BE49-F238E27FC236}">
                        <a16:creationId xmlns:a16="http://schemas.microsoft.com/office/drawing/2014/main" id="{08867B4A-885B-5B4A-A599-5AAAEA516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400">
                      <a:extLst>
                        <a:ext uri="{FF2B5EF4-FFF2-40B4-BE49-F238E27FC236}">
                          <a16:creationId xmlns:a16="http://schemas.microsoft.com/office/drawing/2014/main" id="{8AE74777-796F-8146-B156-F8881D323C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1">
                      <a:extLst>
                        <a:ext uri="{FF2B5EF4-FFF2-40B4-BE49-F238E27FC236}">
                          <a16:creationId xmlns:a16="http://schemas.microsoft.com/office/drawing/2014/main" id="{3539D55E-1234-AA47-9D15-C3FBB9CC9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402">
                      <a:extLst>
                        <a:ext uri="{FF2B5EF4-FFF2-40B4-BE49-F238E27FC236}">
                          <a16:creationId xmlns:a16="http://schemas.microsoft.com/office/drawing/2014/main" id="{5FF9D8FA-9CE8-184F-B66E-906DAF330C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403">
                      <a:extLst>
                        <a:ext uri="{FF2B5EF4-FFF2-40B4-BE49-F238E27FC236}">
                          <a16:creationId xmlns:a16="http://schemas.microsoft.com/office/drawing/2014/main" id="{2345E34F-E9A9-9542-9DAA-498904977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404">
                      <a:extLst>
                        <a:ext uri="{FF2B5EF4-FFF2-40B4-BE49-F238E27FC236}">
                          <a16:creationId xmlns:a16="http://schemas.microsoft.com/office/drawing/2014/main" id="{756304EF-CCB5-EE47-A18F-F460662112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397">
                    <a:extLst>
                      <a:ext uri="{FF2B5EF4-FFF2-40B4-BE49-F238E27FC236}">
                        <a16:creationId xmlns:a16="http://schemas.microsoft.com/office/drawing/2014/main" id="{228E8CA7-0024-D245-9B53-78EE91B9AC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398">
                      <a:extLst>
                        <a:ext uri="{FF2B5EF4-FFF2-40B4-BE49-F238E27FC236}">
                          <a16:creationId xmlns:a16="http://schemas.microsoft.com/office/drawing/2014/main" id="{2B20B794-9253-E44B-816B-74D2E14563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Pijl: punthaak 399">
                      <a:extLst>
                        <a:ext uri="{FF2B5EF4-FFF2-40B4-BE49-F238E27FC236}">
                          <a16:creationId xmlns:a16="http://schemas.microsoft.com/office/drawing/2014/main" id="{98FA7303-2DAD-8443-BF5C-6D122D4C75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380">
                <a:extLst>
                  <a:ext uri="{FF2B5EF4-FFF2-40B4-BE49-F238E27FC236}">
                    <a16:creationId xmlns:a16="http://schemas.microsoft.com/office/drawing/2014/main" id="{A584009E-AC1C-6144-A9B4-76919BDC93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383">
                  <a:extLst>
                    <a:ext uri="{FF2B5EF4-FFF2-40B4-BE49-F238E27FC236}">
                      <a16:creationId xmlns:a16="http://schemas.microsoft.com/office/drawing/2014/main" id="{9EBA3226-1781-AE4F-A601-69FBE5D05B0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384">
                  <a:extLst>
                    <a:ext uri="{FF2B5EF4-FFF2-40B4-BE49-F238E27FC236}">
                      <a16:creationId xmlns:a16="http://schemas.microsoft.com/office/drawing/2014/main" id="{83CBBC22-0448-B64D-ABE7-E5881A7710E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385">
                    <a:extLst>
                      <a:ext uri="{FF2B5EF4-FFF2-40B4-BE49-F238E27FC236}">
                        <a16:creationId xmlns:a16="http://schemas.microsoft.com/office/drawing/2014/main" id="{D4DB3FF7-1669-2147-93FE-DDDEC41A82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389">
                      <a:extLst>
                        <a:ext uri="{FF2B5EF4-FFF2-40B4-BE49-F238E27FC236}">
                          <a16:creationId xmlns:a16="http://schemas.microsoft.com/office/drawing/2014/main" id="{8E6F392F-7141-5E47-9C8C-F0637E4DD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0">
                      <a:extLst>
                        <a:ext uri="{FF2B5EF4-FFF2-40B4-BE49-F238E27FC236}">
                          <a16:creationId xmlns:a16="http://schemas.microsoft.com/office/drawing/2014/main" id="{DFF5D076-6A33-E749-BBC4-1F2464527B5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391">
                      <a:extLst>
                        <a:ext uri="{FF2B5EF4-FFF2-40B4-BE49-F238E27FC236}">
                          <a16:creationId xmlns:a16="http://schemas.microsoft.com/office/drawing/2014/main" id="{8094D373-D9C5-8E42-92C2-6C97408F21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392">
                      <a:extLst>
                        <a:ext uri="{FF2B5EF4-FFF2-40B4-BE49-F238E27FC236}">
                          <a16:creationId xmlns:a16="http://schemas.microsoft.com/office/drawing/2014/main" id="{13CC46DC-942E-8442-9547-55CF1A6DCC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393">
                      <a:extLst>
                        <a:ext uri="{FF2B5EF4-FFF2-40B4-BE49-F238E27FC236}">
                          <a16:creationId xmlns:a16="http://schemas.microsoft.com/office/drawing/2014/main" id="{F2E6DBB2-601C-4A4F-8C22-ED5C520534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386">
                    <a:extLst>
                      <a:ext uri="{FF2B5EF4-FFF2-40B4-BE49-F238E27FC236}">
                        <a16:creationId xmlns:a16="http://schemas.microsoft.com/office/drawing/2014/main" id="{CE430590-921C-894D-BD1A-0BADBAC63D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387">
                      <a:extLst>
                        <a:ext uri="{FF2B5EF4-FFF2-40B4-BE49-F238E27FC236}">
                          <a16:creationId xmlns:a16="http://schemas.microsoft.com/office/drawing/2014/main" id="{830A6F10-96A4-6742-BAF1-A02EF12B59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3" name="Pijl: punthaak 388">
                      <a:extLst>
                        <a:ext uri="{FF2B5EF4-FFF2-40B4-BE49-F238E27FC236}">
                          <a16:creationId xmlns:a16="http://schemas.microsoft.com/office/drawing/2014/main" id="{4E6A3EFB-0744-B946-8203-4D7C2D424D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6" name="Rechthoek 381">
                <a:extLst>
                  <a:ext uri="{FF2B5EF4-FFF2-40B4-BE49-F238E27FC236}">
                    <a16:creationId xmlns:a16="http://schemas.microsoft.com/office/drawing/2014/main" id="{AD9E7B68-C1A8-4149-B868-95A968B3353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7" name="Rechthoek 382">
                <a:extLst>
                  <a:ext uri="{FF2B5EF4-FFF2-40B4-BE49-F238E27FC236}">
                    <a16:creationId xmlns:a16="http://schemas.microsoft.com/office/drawing/2014/main" id="{8965230F-918A-104A-A8CD-932B46175EF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4" name="Rechte verbindingslijn 359">
              <a:extLst>
                <a:ext uri="{FF2B5EF4-FFF2-40B4-BE49-F238E27FC236}">
                  <a16:creationId xmlns:a16="http://schemas.microsoft.com/office/drawing/2014/main" id="{10F5ABEF-AC41-E54E-BB4C-59FA96F2F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5" name="Rechthoek 360">
              <a:extLst>
                <a:ext uri="{FF2B5EF4-FFF2-40B4-BE49-F238E27FC236}">
                  <a16:creationId xmlns:a16="http://schemas.microsoft.com/office/drawing/2014/main" id="{F5F20813-7DA9-CC42-82CE-1E7A777F476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6" name="Ovaal 361">
              <a:extLst>
                <a:ext uri="{FF2B5EF4-FFF2-40B4-BE49-F238E27FC236}">
                  <a16:creationId xmlns:a16="http://schemas.microsoft.com/office/drawing/2014/main" id="{C8ADF0EE-4ABA-744D-9B1D-81E633F1C09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Rechthoek 362">
              <a:extLst>
                <a:ext uri="{FF2B5EF4-FFF2-40B4-BE49-F238E27FC236}">
                  <a16:creationId xmlns:a16="http://schemas.microsoft.com/office/drawing/2014/main" id="{A7CDCBC5-1F48-EB41-ADDD-78C29D191C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8" name="Ovaal 363">
              <a:extLst>
                <a:ext uri="{FF2B5EF4-FFF2-40B4-BE49-F238E27FC236}">
                  <a16:creationId xmlns:a16="http://schemas.microsoft.com/office/drawing/2014/main" id="{1BBB5635-AC26-294C-BAFF-35C20BF3647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Rechthoek 364">
              <a:extLst>
                <a:ext uri="{FF2B5EF4-FFF2-40B4-BE49-F238E27FC236}">
                  <a16:creationId xmlns:a16="http://schemas.microsoft.com/office/drawing/2014/main" id="{567FE0AE-7B7A-E54D-99BF-5CA7668217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30" name="Ovaal 365">
              <a:extLst>
                <a:ext uri="{FF2B5EF4-FFF2-40B4-BE49-F238E27FC236}">
                  <a16:creationId xmlns:a16="http://schemas.microsoft.com/office/drawing/2014/main" id="{3BF962E5-BE20-7948-B6BC-72D47B1DAA0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1" name="Rechthoek 366">
              <a:extLst>
                <a:ext uri="{FF2B5EF4-FFF2-40B4-BE49-F238E27FC236}">
                  <a16:creationId xmlns:a16="http://schemas.microsoft.com/office/drawing/2014/main" id="{C2437647-481F-684B-AC47-7373972BC8B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32" name="Ovaal 367">
              <a:extLst>
                <a:ext uri="{FF2B5EF4-FFF2-40B4-BE49-F238E27FC236}">
                  <a16:creationId xmlns:a16="http://schemas.microsoft.com/office/drawing/2014/main" id="{DE503969-803B-6943-97E9-B88AC298117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3" name="Rechthoek 368">
              <a:extLst>
                <a:ext uri="{FF2B5EF4-FFF2-40B4-BE49-F238E27FC236}">
                  <a16:creationId xmlns:a16="http://schemas.microsoft.com/office/drawing/2014/main" id="{19D23DFD-E4A3-094A-A55C-7335972CC00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4" name="Rechthoek 369">
              <a:extLst>
                <a:ext uri="{FF2B5EF4-FFF2-40B4-BE49-F238E27FC236}">
                  <a16:creationId xmlns:a16="http://schemas.microsoft.com/office/drawing/2014/main" id="{7EC95806-531B-1F41-BC82-0D42F4403A5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5" name="Rechthoek 370">
              <a:extLst>
                <a:ext uri="{FF2B5EF4-FFF2-40B4-BE49-F238E27FC236}">
                  <a16:creationId xmlns:a16="http://schemas.microsoft.com/office/drawing/2014/main" id="{4B3F1704-6099-4644-9A56-416B3AEDF25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7461A7-018E-4142-821E-21B19E855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ADC4D7A-A412-FC49-8418-F138CD84A21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D4ED3173-4305-724E-BC94-33BD83DB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5067C766-EFD4-334D-A3F5-01E39C9FB3E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905E39E3-A745-D74B-BB12-8C50B050291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08" name="Ovaal 349">
              <a:extLst>
                <a:ext uri="{FF2B5EF4-FFF2-40B4-BE49-F238E27FC236}">
                  <a16:creationId xmlns:a16="http://schemas.microsoft.com/office/drawing/2014/main" id="{0B67745C-8A84-4549-B02C-CD6846A15A8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9" name="Rechthoek 350">
              <a:extLst>
                <a:ext uri="{FF2B5EF4-FFF2-40B4-BE49-F238E27FC236}">
                  <a16:creationId xmlns:a16="http://schemas.microsoft.com/office/drawing/2014/main" id="{CA0522E4-B80A-F848-89AF-835E132B45D0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0" name="Ovaal 351">
              <a:extLst>
                <a:ext uri="{FF2B5EF4-FFF2-40B4-BE49-F238E27FC236}">
                  <a16:creationId xmlns:a16="http://schemas.microsoft.com/office/drawing/2014/main" id="{5DD5D153-7E2B-DA47-A515-EE8CF117221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1" name="Ovaal 352">
              <a:extLst>
                <a:ext uri="{FF2B5EF4-FFF2-40B4-BE49-F238E27FC236}">
                  <a16:creationId xmlns:a16="http://schemas.microsoft.com/office/drawing/2014/main" id="{62FD59D0-030E-4347-B903-75B1C0AEF1D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2" name="Rechthoek 353">
              <a:extLst>
                <a:ext uri="{FF2B5EF4-FFF2-40B4-BE49-F238E27FC236}">
                  <a16:creationId xmlns:a16="http://schemas.microsoft.com/office/drawing/2014/main" id="{222B998B-3901-8245-9D25-A55E21E8A8C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3" name="Meer informatie">
              <a:extLst>
                <a:ext uri="{FF2B5EF4-FFF2-40B4-BE49-F238E27FC236}">
                  <a16:creationId xmlns:a16="http://schemas.microsoft.com/office/drawing/2014/main" id="{483030EC-71A4-B44C-B7E1-9872F82DFBE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2D5EC281-FAD3-E342-94F2-A89A6FB91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3" name="Rechthoek 424">
                <a:extLst>
                  <a:ext uri="{FF2B5EF4-FFF2-40B4-BE49-F238E27FC236}">
                    <a16:creationId xmlns:a16="http://schemas.microsoft.com/office/drawing/2014/main" id="{EB2B1910-A4FB-F646-A92B-12DCD2AE3D4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4" name="Rechte verbindingslijn 425">
                <a:extLst>
                  <a:ext uri="{FF2B5EF4-FFF2-40B4-BE49-F238E27FC236}">
                    <a16:creationId xmlns:a16="http://schemas.microsoft.com/office/drawing/2014/main" id="{36DA4C79-E70C-B242-871C-D11D61E05D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4" name="Rechthoek 355">
              <a:extLst>
                <a:ext uri="{FF2B5EF4-FFF2-40B4-BE49-F238E27FC236}">
                  <a16:creationId xmlns:a16="http://schemas.microsoft.com/office/drawing/2014/main" id="{DCDBF520-1538-AB41-A882-21ABD3FE0E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5" name="Ovaal 356">
              <a:extLst>
                <a:ext uri="{FF2B5EF4-FFF2-40B4-BE49-F238E27FC236}">
                  <a16:creationId xmlns:a16="http://schemas.microsoft.com/office/drawing/2014/main" id="{8D3F6A9B-7299-1D45-AFB1-FBDBFB4835A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357">
              <a:extLst>
                <a:ext uri="{FF2B5EF4-FFF2-40B4-BE49-F238E27FC236}">
                  <a16:creationId xmlns:a16="http://schemas.microsoft.com/office/drawing/2014/main" id="{127FC2C1-785E-DB40-9B4F-0ABB7093E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358">
              <a:extLst>
                <a:ext uri="{FF2B5EF4-FFF2-40B4-BE49-F238E27FC236}">
                  <a16:creationId xmlns:a16="http://schemas.microsoft.com/office/drawing/2014/main" id="{9F16FFE5-2BF1-4143-86E7-B8C70B6FE3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0" name="Rechthoek 371">
                <a:extLst>
                  <a:ext uri="{FF2B5EF4-FFF2-40B4-BE49-F238E27FC236}">
                    <a16:creationId xmlns:a16="http://schemas.microsoft.com/office/drawing/2014/main" id="{C1826549-9184-C149-B674-5AC7475CB93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1" name="Rechte verbindingslijn 372">
                <a:extLst>
                  <a:ext uri="{FF2B5EF4-FFF2-40B4-BE49-F238E27FC236}">
                    <a16:creationId xmlns:a16="http://schemas.microsoft.com/office/drawing/2014/main" id="{58476E1E-48B2-8647-8325-E245E77B9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373">
                <a:extLst>
                  <a:ext uri="{FF2B5EF4-FFF2-40B4-BE49-F238E27FC236}">
                    <a16:creationId xmlns:a16="http://schemas.microsoft.com/office/drawing/2014/main" id="{82177577-0541-2A4B-8BB7-DF446822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hthoek 374">
                <a:extLst>
                  <a:ext uri="{FF2B5EF4-FFF2-40B4-BE49-F238E27FC236}">
                    <a16:creationId xmlns:a16="http://schemas.microsoft.com/office/drawing/2014/main" id="{45541154-3D16-C34A-94AE-A60B0DEF071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ep 375">
                <a:extLst>
                  <a:ext uri="{FF2B5EF4-FFF2-40B4-BE49-F238E27FC236}">
                    <a16:creationId xmlns:a16="http://schemas.microsoft.com/office/drawing/2014/main" id="{5FA0D7EC-4601-214C-A893-ADC386A801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3" name="Groep 414">
                  <a:extLst>
                    <a:ext uri="{FF2B5EF4-FFF2-40B4-BE49-F238E27FC236}">
                      <a16:creationId xmlns:a16="http://schemas.microsoft.com/office/drawing/2014/main" id="{7195B3DA-B845-004C-8744-77285F65E42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7" name="Rechte verbindingslijn 418">
                    <a:extLst>
                      <a:ext uri="{FF2B5EF4-FFF2-40B4-BE49-F238E27FC236}">
                        <a16:creationId xmlns:a16="http://schemas.microsoft.com/office/drawing/2014/main" id="{5074CCFD-848E-FD4E-8530-CC3A19F99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9">
                    <a:extLst>
                      <a:ext uri="{FF2B5EF4-FFF2-40B4-BE49-F238E27FC236}">
                        <a16:creationId xmlns:a16="http://schemas.microsoft.com/office/drawing/2014/main" id="{EF1A42EB-A39D-ED47-A6BC-9395F6F6E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420">
                    <a:extLst>
                      <a:ext uri="{FF2B5EF4-FFF2-40B4-BE49-F238E27FC236}">
                        <a16:creationId xmlns:a16="http://schemas.microsoft.com/office/drawing/2014/main" id="{31E8B6A9-5F46-AB44-BBE1-97FF084E8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421">
                    <a:extLst>
                      <a:ext uri="{FF2B5EF4-FFF2-40B4-BE49-F238E27FC236}">
                        <a16:creationId xmlns:a16="http://schemas.microsoft.com/office/drawing/2014/main" id="{D0753752-D52C-4349-B689-8B286E55EE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22">
                    <a:extLst>
                      <a:ext uri="{FF2B5EF4-FFF2-40B4-BE49-F238E27FC236}">
                        <a16:creationId xmlns:a16="http://schemas.microsoft.com/office/drawing/2014/main" id="{E2371B98-A506-4442-8922-34D2B8C8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ep 415">
                  <a:extLst>
                    <a:ext uri="{FF2B5EF4-FFF2-40B4-BE49-F238E27FC236}">
                      <a16:creationId xmlns:a16="http://schemas.microsoft.com/office/drawing/2014/main" id="{B8C5F7AC-0412-664D-96DD-252684CE0F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5" name="Rechthoek 416">
                    <a:extLst>
                      <a:ext uri="{FF2B5EF4-FFF2-40B4-BE49-F238E27FC236}">
                        <a16:creationId xmlns:a16="http://schemas.microsoft.com/office/drawing/2014/main" id="{76B96758-A86E-1147-979D-56E5F6369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Pijl: punthaak 417">
                    <a:extLst>
                      <a:ext uri="{FF2B5EF4-FFF2-40B4-BE49-F238E27FC236}">
                        <a16:creationId xmlns:a16="http://schemas.microsoft.com/office/drawing/2014/main" id="{50EE3AC1-6D4E-B141-B6B3-9F2702F4B2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ep 376">
                <a:extLst>
                  <a:ext uri="{FF2B5EF4-FFF2-40B4-BE49-F238E27FC236}">
                    <a16:creationId xmlns:a16="http://schemas.microsoft.com/office/drawing/2014/main" id="{C707B1CB-B7A4-E045-978E-6F00FF4FEFB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4" name="Groep 405">
                  <a:extLst>
                    <a:ext uri="{FF2B5EF4-FFF2-40B4-BE49-F238E27FC236}">
                      <a16:creationId xmlns:a16="http://schemas.microsoft.com/office/drawing/2014/main" id="{9102EA34-33F6-8244-A311-955B1CAA4C1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8" name="Rechte verbindingslijn 409">
                    <a:extLst>
                      <a:ext uri="{FF2B5EF4-FFF2-40B4-BE49-F238E27FC236}">
                        <a16:creationId xmlns:a16="http://schemas.microsoft.com/office/drawing/2014/main" id="{7D3EAD91-E71E-0448-8977-93D122908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410">
                    <a:extLst>
                      <a:ext uri="{FF2B5EF4-FFF2-40B4-BE49-F238E27FC236}">
                        <a16:creationId xmlns:a16="http://schemas.microsoft.com/office/drawing/2014/main" id="{9053E9B5-787D-454E-92D1-C73EE0A6A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411">
                    <a:extLst>
                      <a:ext uri="{FF2B5EF4-FFF2-40B4-BE49-F238E27FC236}">
                        <a16:creationId xmlns:a16="http://schemas.microsoft.com/office/drawing/2014/main" id="{4A7DD5D4-7C8E-FF49-B850-A500E4DCB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412">
                    <a:extLst>
                      <a:ext uri="{FF2B5EF4-FFF2-40B4-BE49-F238E27FC236}">
                        <a16:creationId xmlns:a16="http://schemas.microsoft.com/office/drawing/2014/main" id="{E66722B1-5089-3946-B0B8-6F557A733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3">
                    <a:extLst>
                      <a:ext uri="{FF2B5EF4-FFF2-40B4-BE49-F238E27FC236}">
                        <a16:creationId xmlns:a16="http://schemas.microsoft.com/office/drawing/2014/main" id="{3364F9CE-3442-134F-A64C-285F733D6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5" name="Groep 406">
                  <a:extLst>
                    <a:ext uri="{FF2B5EF4-FFF2-40B4-BE49-F238E27FC236}">
                      <a16:creationId xmlns:a16="http://schemas.microsoft.com/office/drawing/2014/main" id="{E5FF2E54-D260-004A-BE6A-E0321BEA5C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6" name="Rechthoek 407">
                    <a:extLst>
                      <a:ext uri="{FF2B5EF4-FFF2-40B4-BE49-F238E27FC236}">
                        <a16:creationId xmlns:a16="http://schemas.microsoft.com/office/drawing/2014/main" id="{B8079E7B-2216-DC4F-8525-E47826C37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Pijl: punthaak 408">
                    <a:extLst>
                      <a:ext uri="{FF2B5EF4-FFF2-40B4-BE49-F238E27FC236}">
                        <a16:creationId xmlns:a16="http://schemas.microsoft.com/office/drawing/2014/main" id="{D9C4B717-B592-CF4F-9AC4-40F08F3237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Rechte verbindingslijn 377">
                <a:extLst>
                  <a:ext uri="{FF2B5EF4-FFF2-40B4-BE49-F238E27FC236}">
                    <a16:creationId xmlns:a16="http://schemas.microsoft.com/office/drawing/2014/main" id="{F1EE7ECA-8802-224D-B98B-056C14427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7" name="Rechte verbindingslijn 378">
                <a:extLst>
                  <a:ext uri="{FF2B5EF4-FFF2-40B4-BE49-F238E27FC236}">
                    <a16:creationId xmlns:a16="http://schemas.microsoft.com/office/drawing/2014/main" id="{78A80DDE-2D3D-CF4C-AC32-5C649CF31A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38" name="Groep 379">
                <a:extLst>
                  <a:ext uri="{FF2B5EF4-FFF2-40B4-BE49-F238E27FC236}">
                    <a16:creationId xmlns:a16="http://schemas.microsoft.com/office/drawing/2014/main" id="{88DCDD96-CB00-4948-8ADF-9957324C8E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3" name="Rechthoek 394">
                  <a:extLst>
                    <a:ext uri="{FF2B5EF4-FFF2-40B4-BE49-F238E27FC236}">
                      <a16:creationId xmlns:a16="http://schemas.microsoft.com/office/drawing/2014/main" id="{63025B67-6347-9F43-A636-54FCE368AC9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4" name="Groep 395">
                  <a:extLst>
                    <a:ext uri="{FF2B5EF4-FFF2-40B4-BE49-F238E27FC236}">
                      <a16:creationId xmlns:a16="http://schemas.microsoft.com/office/drawing/2014/main" id="{4FB3E3DE-CD2B-684E-935B-326123B490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5" name="Groep 396">
                    <a:extLst>
                      <a:ext uri="{FF2B5EF4-FFF2-40B4-BE49-F238E27FC236}">
                        <a16:creationId xmlns:a16="http://schemas.microsoft.com/office/drawing/2014/main" id="{8E5C6CC3-45DB-3441-9A4D-5E08103412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9" name="Rechte verbindingslijn 400">
                      <a:extLst>
                        <a:ext uri="{FF2B5EF4-FFF2-40B4-BE49-F238E27FC236}">
                          <a16:creationId xmlns:a16="http://schemas.microsoft.com/office/drawing/2014/main" id="{3F2D0BF5-0C5A-C04E-ABD7-450984990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401">
                      <a:extLst>
                        <a:ext uri="{FF2B5EF4-FFF2-40B4-BE49-F238E27FC236}">
                          <a16:creationId xmlns:a16="http://schemas.microsoft.com/office/drawing/2014/main" id="{96ECC7C6-E536-8846-9151-57C82AB566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402">
                      <a:extLst>
                        <a:ext uri="{FF2B5EF4-FFF2-40B4-BE49-F238E27FC236}">
                          <a16:creationId xmlns:a16="http://schemas.microsoft.com/office/drawing/2014/main" id="{9CD6F809-6094-EA49-8EFB-10D0030C50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403">
                      <a:extLst>
                        <a:ext uri="{FF2B5EF4-FFF2-40B4-BE49-F238E27FC236}">
                          <a16:creationId xmlns:a16="http://schemas.microsoft.com/office/drawing/2014/main" id="{91EAC8E8-5905-5C4F-88AA-32A263E34A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4">
                      <a:extLst>
                        <a:ext uri="{FF2B5EF4-FFF2-40B4-BE49-F238E27FC236}">
                          <a16:creationId xmlns:a16="http://schemas.microsoft.com/office/drawing/2014/main" id="{65A20FE7-7ADD-0F47-863D-CBBD075A46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6" name="Groep 397">
                    <a:extLst>
                      <a:ext uri="{FF2B5EF4-FFF2-40B4-BE49-F238E27FC236}">
                        <a16:creationId xmlns:a16="http://schemas.microsoft.com/office/drawing/2014/main" id="{A15A992D-FD8D-224E-92B0-4D2F390A9A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7" name="Rechthoek 398">
                      <a:extLst>
                        <a:ext uri="{FF2B5EF4-FFF2-40B4-BE49-F238E27FC236}">
                          <a16:creationId xmlns:a16="http://schemas.microsoft.com/office/drawing/2014/main" id="{9E6E92FD-138F-2747-970B-C9C46D2B39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Pijl: punthaak 399">
                      <a:extLst>
                        <a:ext uri="{FF2B5EF4-FFF2-40B4-BE49-F238E27FC236}">
                          <a16:creationId xmlns:a16="http://schemas.microsoft.com/office/drawing/2014/main" id="{B281C030-3A40-5D4D-A8DC-53A61C60F8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9" name="Groep 380">
                <a:extLst>
                  <a:ext uri="{FF2B5EF4-FFF2-40B4-BE49-F238E27FC236}">
                    <a16:creationId xmlns:a16="http://schemas.microsoft.com/office/drawing/2014/main" id="{78D742A5-6649-2542-8E0E-D3C65B52DC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2" name="Rechthoek 383">
                  <a:extLst>
                    <a:ext uri="{FF2B5EF4-FFF2-40B4-BE49-F238E27FC236}">
                      <a16:creationId xmlns:a16="http://schemas.microsoft.com/office/drawing/2014/main" id="{198D13CE-A4D2-0C44-A968-156575199F7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3" name="Groep 384">
                  <a:extLst>
                    <a:ext uri="{FF2B5EF4-FFF2-40B4-BE49-F238E27FC236}">
                      <a16:creationId xmlns:a16="http://schemas.microsoft.com/office/drawing/2014/main" id="{A54DF80A-0107-8245-9313-20D8D3C02A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4" name="Groep 385">
                    <a:extLst>
                      <a:ext uri="{FF2B5EF4-FFF2-40B4-BE49-F238E27FC236}">
                        <a16:creationId xmlns:a16="http://schemas.microsoft.com/office/drawing/2014/main" id="{DC7926FC-117E-6E4A-BF98-26577861B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8" name="Rechte verbindingslijn 389">
                      <a:extLst>
                        <a:ext uri="{FF2B5EF4-FFF2-40B4-BE49-F238E27FC236}">
                          <a16:creationId xmlns:a16="http://schemas.microsoft.com/office/drawing/2014/main" id="{F6EC3A5D-357C-BD43-8A74-7B77563458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9" name="Rechte verbindingslijn 390">
                      <a:extLst>
                        <a:ext uri="{FF2B5EF4-FFF2-40B4-BE49-F238E27FC236}">
                          <a16:creationId xmlns:a16="http://schemas.microsoft.com/office/drawing/2014/main" id="{E5C85F8F-40DB-454B-832B-8A187B7BD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0" name="Rechte verbindingslijn 391">
                      <a:extLst>
                        <a:ext uri="{FF2B5EF4-FFF2-40B4-BE49-F238E27FC236}">
                          <a16:creationId xmlns:a16="http://schemas.microsoft.com/office/drawing/2014/main" id="{2A57A88C-7576-4544-B79D-5E90F88B15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1" name="Rechte verbindingslijn 392">
                      <a:extLst>
                        <a:ext uri="{FF2B5EF4-FFF2-40B4-BE49-F238E27FC236}">
                          <a16:creationId xmlns:a16="http://schemas.microsoft.com/office/drawing/2014/main" id="{6FA19137-8F81-2F4B-AA93-E5EFD37286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3">
                      <a:extLst>
                        <a:ext uri="{FF2B5EF4-FFF2-40B4-BE49-F238E27FC236}">
                          <a16:creationId xmlns:a16="http://schemas.microsoft.com/office/drawing/2014/main" id="{EDCD0170-5B63-D84D-9D71-D8FE49448A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5" name="Groep 386">
                    <a:extLst>
                      <a:ext uri="{FF2B5EF4-FFF2-40B4-BE49-F238E27FC236}">
                        <a16:creationId xmlns:a16="http://schemas.microsoft.com/office/drawing/2014/main" id="{B9990F9B-6D80-7D4D-9463-93CAF481179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6" name="Rechthoek 387">
                      <a:extLst>
                        <a:ext uri="{FF2B5EF4-FFF2-40B4-BE49-F238E27FC236}">
                          <a16:creationId xmlns:a16="http://schemas.microsoft.com/office/drawing/2014/main" id="{E026FD5C-42B3-F14C-95BE-5FCF9D508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Pijl: punthaak 388">
                      <a:extLst>
                        <a:ext uri="{FF2B5EF4-FFF2-40B4-BE49-F238E27FC236}">
                          <a16:creationId xmlns:a16="http://schemas.microsoft.com/office/drawing/2014/main" id="{229637E7-04BD-5748-8C94-68633F6323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0" name="Rechthoek 381">
                <a:extLst>
                  <a:ext uri="{FF2B5EF4-FFF2-40B4-BE49-F238E27FC236}">
                    <a16:creationId xmlns:a16="http://schemas.microsoft.com/office/drawing/2014/main" id="{723441CD-2F4E-D944-88FD-0085A15999D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1" name="Rechthoek 382">
                <a:extLst>
                  <a:ext uri="{FF2B5EF4-FFF2-40B4-BE49-F238E27FC236}">
                    <a16:creationId xmlns:a16="http://schemas.microsoft.com/office/drawing/2014/main" id="{715AD66A-6121-2542-AD1C-30F7530FBF2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18" name="Rechte verbindingslijn 359">
              <a:extLst>
                <a:ext uri="{FF2B5EF4-FFF2-40B4-BE49-F238E27FC236}">
                  <a16:creationId xmlns:a16="http://schemas.microsoft.com/office/drawing/2014/main" id="{484B364A-6FA7-5C42-9227-BFDDCF90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360">
              <a:extLst>
                <a:ext uri="{FF2B5EF4-FFF2-40B4-BE49-F238E27FC236}">
                  <a16:creationId xmlns:a16="http://schemas.microsoft.com/office/drawing/2014/main" id="{7BCA8A42-8F77-D943-B598-00D977A2029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0" name="Ovaal 361">
              <a:extLst>
                <a:ext uri="{FF2B5EF4-FFF2-40B4-BE49-F238E27FC236}">
                  <a16:creationId xmlns:a16="http://schemas.microsoft.com/office/drawing/2014/main" id="{3CF00591-FB18-EF42-AC8E-41048F256D4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362">
              <a:extLst>
                <a:ext uri="{FF2B5EF4-FFF2-40B4-BE49-F238E27FC236}">
                  <a16:creationId xmlns:a16="http://schemas.microsoft.com/office/drawing/2014/main" id="{A7BC31FB-11FC-2541-95D2-ECA03BEE0B7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2" name="Ovaal 363">
              <a:extLst>
                <a:ext uri="{FF2B5EF4-FFF2-40B4-BE49-F238E27FC236}">
                  <a16:creationId xmlns:a16="http://schemas.microsoft.com/office/drawing/2014/main" id="{75D8255D-7F61-1947-8056-CA89D482E92D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364">
              <a:extLst>
                <a:ext uri="{FF2B5EF4-FFF2-40B4-BE49-F238E27FC236}">
                  <a16:creationId xmlns:a16="http://schemas.microsoft.com/office/drawing/2014/main" id="{36A251AD-153C-1C46-8D03-028098529D8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4" name="Ovaal 365">
              <a:extLst>
                <a:ext uri="{FF2B5EF4-FFF2-40B4-BE49-F238E27FC236}">
                  <a16:creationId xmlns:a16="http://schemas.microsoft.com/office/drawing/2014/main" id="{166F5856-D2E3-A64F-847C-2A76AED1ECA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366">
              <a:extLst>
                <a:ext uri="{FF2B5EF4-FFF2-40B4-BE49-F238E27FC236}">
                  <a16:creationId xmlns:a16="http://schemas.microsoft.com/office/drawing/2014/main" id="{01762EEC-170C-974F-A567-9BCDAEB7C4B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6" name="Ovaal 367">
              <a:extLst>
                <a:ext uri="{FF2B5EF4-FFF2-40B4-BE49-F238E27FC236}">
                  <a16:creationId xmlns:a16="http://schemas.microsoft.com/office/drawing/2014/main" id="{F9CACE9C-5466-CB4C-A01B-B863C6E2CE4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368">
              <a:extLst>
                <a:ext uri="{FF2B5EF4-FFF2-40B4-BE49-F238E27FC236}">
                  <a16:creationId xmlns:a16="http://schemas.microsoft.com/office/drawing/2014/main" id="{F894102F-50BC-0342-B823-C1127E9ADB3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28" name="Rechthoek 369">
              <a:extLst>
                <a:ext uri="{FF2B5EF4-FFF2-40B4-BE49-F238E27FC236}">
                  <a16:creationId xmlns:a16="http://schemas.microsoft.com/office/drawing/2014/main" id="{30824C8F-9C1E-1E48-A8BF-1A7D430E0F7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29" name="Rechthoek 370">
              <a:extLst>
                <a:ext uri="{FF2B5EF4-FFF2-40B4-BE49-F238E27FC236}">
                  <a16:creationId xmlns:a16="http://schemas.microsoft.com/office/drawing/2014/main" id="{CDCB7604-6483-254E-A0D7-5605DDEA56AF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BC89365-C40E-D649-A22C-B7C043D04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3B30AA4-016C-3E41-A0DE-C7D2580F2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/>
              <a:t>3rd </a:t>
            </a:r>
            <a:r>
              <a:rPr lang="en-GB" noProof="0" dirty="0"/>
              <a:t>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A1569-CD55-B348-A7C2-D99A139C533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6" r:id="rId4"/>
    <p:sldLayoutId id="2147483660" r:id="rId5"/>
    <p:sldLayoutId id="2147483661" r:id="rId6"/>
    <p:sldLayoutId id="2147483689" r:id="rId7"/>
    <p:sldLayoutId id="2147483662" r:id="rId8"/>
    <p:sldLayoutId id="214748368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3th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14F811A-9E0C-564B-8B13-170DB7E4F8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NLPortingDesk@colt.net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colt.net/porting-information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colt.net/porting-information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AUSTRIA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9"/>
            <a:ext cx="12192000" cy="6222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35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Porting Information - Netherlands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49247"/>
              </p:ext>
            </p:extLst>
          </p:nvPr>
        </p:nvGraphicFramePr>
        <p:xfrm>
          <a:off x="838312" y="887478"/>
          <a:ext cx="10863790" cy="6041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040">
                  <a:extLst>
                    <a:ext uri="{9D8B030D-6E8A-4147-A177-3AD203B41FA5}">
                      <a16:colId xmlns:a16="http://schemas.microsoft.com/office/drawing/2014/main" val="3214177819"/>
                    </a:ext>
                  </a:extLst>
                </a:gridCol>
                <a:gridCol w="5417750">
                  <a:extLst>
                    <a:ext uri="{9D8B030D-6E8A-4147-A177-3AD203B41FA5}">
                      <a16:colId xmlns:a16="http://schemas.microsoft.com/office/drawing/2014/main" val="1248459800"/>
                    </a:ext>
                  </a:extLst>
                </a:gridCol>
              </a:tblGrid>
              <a:tr h="434804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Porting Window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Required Documentation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23053"/>
                  </a:ext>
                </a:extLst>
              </a:tr>
              <a:tr h="9434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 Business Hours: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1hr slots between the times of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08:00–17:00 CET (Mon-Fri)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Business Hours: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08:00–18:00 CET (Mon-Fri)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en-GB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Form</a:t>
                      </a:r>
                      <a:br>
                        <a:rPr lang="en-GB" sz="14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Geo: Letter of 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Authorisation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Copy of</a:t>
                      </a:r>
                      <a:r>
                        <a:rPr lang="en-GB" sz="1400" kern="120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Customer Invoice</a:t>
                      </a:r>
                      <a:endParaRPr lang="en-GB" sz="140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18154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Lead Times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35861"/>
                  </a:ext>
                </a:extLst>
              </a:tr>
              <a:tr h="10541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Geo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: First possible date provided by Surrendering Operator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(SIP Trunking, Voice Line &amp; Number Hosting)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Non-Geo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: 12 working days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Matrix (Excel)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for lead times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  at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hlinkClick r:id="rId4"/>
                        </a:rPr>
                        <a:t>www.colt.net/porting-information</a:t>
                      </a:r>
                      <a:r>
                        <a:rPr lang="en-GB" sz="1400" b="0" baseline="0" dirty="0">
                          <a:latin typeface="+mn-lt"/>
                          <a:cs typeface="Times New Roman"/>
                        </a:rPr>
                        <a:t> </a:t>
                      </a:r>
                      <a:r>
                        <a:rPr lang="en-GB" sz="14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under customer facing resources</a:t>
                      </a:r>
                      <a:br>
                        <a:rPr lang="en-US" dirty="0"/>
                      </a:br>
                      <a:endParaRPr lang="en-US" dirty="0">
                        <a:ea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Request Process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5324"/>
                  </a:ext>
                </a:extLst>
              </a:tr>
              <a:tr h="213990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Cancellation Notice Period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422"/>
                  </a:ext>
                </a:extLst>
              </a:tr>
              <a:tr h="6573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Before the start of the porting window</a:t>
                      </a:r>
                      <a:r>
                        <a:rPr lang="en-GB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25792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Porting Agreements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76066"/>
                  </a:ext>
                </a:extLst>
              </a:tr>
              <a:tr h="563470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Any Carrier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https://www.colt.net/porting-information/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i="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Mailbox: 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NLPortingDesk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6"/>
                        </a:rPr>
                        <a:t>@colt.net</a:t>
                      </a:r>
                      <a:r>
                        <a:rPr lang="en-GB" sz="14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(Ordering</a:t>
                      </a: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customers)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FF Number: </a:t>
                      </a:r>
                      <a:r>
                        <a:rPr lang="en-GB" sz="1400" b="0" i="0" u="none" strike="noStrike" kern="1200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+31 8002658999</a:t>
                      </a:r>
                      <a:r>
                        <a:rPr lang="en-GB" sz="14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GB" sz="140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806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95" y="3205155"/>
            <a:ext cx="496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" y="912220"/>
            <a:ext cx="6008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0" y="2558969"/>
            <a:ext cx="6117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0" y="4008057"/>
            <a:ext cx="49159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9" y="5203586"/>
            <a:ext cx="644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61" y="1071754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07" y="2928930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38" y="5465524"/>
            <a:ext cx="585482" cy="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9cc7383647667dc69f467bf661653415473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bdb67a-68dc-4b72-be68-a086d460c31f">DHQ4KNS6T2M2-2111369996-80</_dlc_DocId>
    <_dlc_DocIdUrl xmlns="85bdb67a-68dc-4b72-be68-a086d460c31f">
      <Url>https://coltinternal.sharepoint.com/sites/pt/PortingInformation/_layouts/15/DocIdRedir.aspx?ID=DHQ4KNS6T2M2-2111369996-80</Url>
      <Description>DHQ4KNS6T2M2-2111369996-80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394DB821ADB47B1D0005AAB7277E1" ma:contentTypeVersion="2" ma:contentTypeDescription="Create a new document." ma:contentTypeScope="" ma:versionID="f222e6db990edb891d71499416976f38">
  <xsd:schema xmlns:xsd="http://www.w3.org/2001/XMLSchema" xmlns:xs="http://www.w3.org/2001/XMLSchema" xmlns:p="http://schemas.microsoft.com/office/2006/metadata/properties" xmlns:ns2="85bdb67a-68dc-4b72-be68-a086d460c31f" xmlns:ns3="f1d1c7a4-d8f1-45db-9f4e-e74acd9c8e06" targetNamespace="http://schemas.microsoft.com/office/2006/metadata/properties" ma:root="true" ma:fieldsID="4f06f873e2e4370dc8a67dee4d149efc" ns2:_="" ns3:_="">
    <xsd:import namespace="85bdb67a-68dc-4b72-be68-a086d460c31f"/>
    <xsd:import namespace="f1d1c7a4-d8f1-45db-9f4e-e74acd9c8e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db67a-68dc-4b72-be68-a086d460c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1c7a4-d8f1-45db-9f4e-e74acd9c8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99D855-90DA-4EB2-8B54-D21A574E6945}">
  <ds:schemaRefs>
    <ds:schemaRef ds:uri="http://schemas.microsoft.com/office/2006/documentManagement/types"/>
    <ds:schemaRef ds:uri="f1d1c7a4-d8f1-45db-9f4e-e74acd9c8e06"/>
    <ds:schemaRef ds:uri="http://purl.org/dc/dcmitype/"/>
    <ds:schemaRef ds:uri="85bdb67a-68dc-4b72-be68-a086d460c31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CDAB77-8560-4EB1-829D-1FD1F9E311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db67a-68dc-4b72-be68-a086d460c31f"/>
    <ds:schemaRef ds:uri="f1d1c7a4-d8f1-45db-9f4e-e74acd9c8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6A98E7-AC63-4334-AFE9-322D3A66CD1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066A541-91E3-4298-B9B2-04F88E2539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22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Open Sans</vt:lpstr>
      <vt:lpstr>Oswald</vt:lpstr>
      <vt:lpstr>Arial</vt:lpstr>
      <vt:lpstr>Calibri</vt:lpstr>
      <vt:lpstr>Courier New</vt:lpstr>
      <vt:lpstr>Segoe UI Light</vt:lpstr>
      <vt:lpstr>Times New Roman</vt:lpstr>
      <vt:lpstr>Wingdings</vt:lpstr>
      <vt:lpstr>Corporate template-set COLT</vt:lpstr>
      <vt:lpstr>1_Corporate template-set COLT</vt:lpstr>
      <vt:lpstr>think-cell Slide</vt:lpstr>
      <vt:lpstr>AUSTRIA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 Template-set</dc:title>
  <dc:creator>Colt Technology Services</dc:creator>
  <cp:lastModifiedBy>Christodoulou, Konstantinos</cp:lastModifiedBy>
  <cp:revision>465</cp:revision>
  <dcterms:created xsi:type="dcterms:W3CDTF">2017-08-30T16:21:34Z</dcterms:created>
  <dcterms:modified xsi:type="dcterms:W3CDTF">2019-08-29T08:52:10Z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0x0101005A4394DB821ADB47B1D0005AAB7277E1</vt:lpwstr>
  </property>
  <property fmtid="{D5CDD505-2E9C-101B-9397-08002B2CF9AE}" pid="3" name="_dlc_DocIdItemGuid">
    <vt:lpwstr>007ba91e-0dda-4968-add7-dfb43545f552</vt:lpwstr>
  </property>
</Properties>
</file>