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5" d="100"/>
          <a:sy n="65" d="100"/>
        </p:scale>
        <p:origin x="738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C87DA674-D387-BA1C-7FEF-A2CDE11C5E61}"/>
    <pc:docChg chg="modSld">
      <pc:chgData name="Christodoulou, Konstantinos" userId="S::kchristodoulou@internal.colt.net::81c234c6-6624-4c83-aac0-9aea992cfbe7" providerId="AD" clId="Web-{C87DA674-D387-BA1C-7FEF-A2CDE11C5E61}" dt="2019-02-05T09:01:30.475" v="43"/>
      <pc:docMkLst>
        <pc:docMk/>
      </pc:docMkLst>
      <pc:sldChg chg="modSp">
        <pc:chgData name="Christodoulou, Konstantinos" userId="S::kchristodoulou@internal.colt.net::81c234c6-6624-4c83-aac0-9aea992cfbe7" providerId="AD" clId="Web-{C87DA674-D387-BA1C-7FEF-A2CDE11C5E61}" dt="2019-02-05T09:01:30.475" v="4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C87DA674-D387-BA1C-7FEF-A2CDE11C5E61}" dt="2019-02-05T09:01:30.475" v="4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216F277F-77AF-6811-DD9D-BB373E671787}"/>
    <pc:docChg chg="modSld">
      <pc:chgData name="Christodoulou, Konstantinos" userId="S::kchristodoulou@internal.colt.net::81c234c6-6624-4c83-aac0-9aea992cfbe7" providerId="AD" clId="Web-{216F277F-77AF-6811-DD9D-BB373E671787}" dt="2019-02-05T09:09:53.262" v="11" actId="1076"/>
      <pc:docMkLst>
        <pc:docMk/>
      </pc:docMkLst>
      <pc:sldChg chg="modSp">
        <pc:chgData name="Christodoulou, Konstantinos" userId="S::kchristodoulou@internal.colt.net::81c234c6-6624-4c83-aac0-9aea992cfbe7" providerId="AD" clId="Web-{216F277F-77AF-6811-DD9D-BB373E671787}" dt="2019-02-05T09:09:53.262" v="11" actId="1076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216F277F-77AF-6811-DD9D-BB373E671787}" dt="2019-02-05T09:09:12.730" v="7" actId="1076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216F277F-77AF-6811-DD9D-BB373E671787}" dt="2019-02-05T09:09:17.808" v="8" actId="1076"/>
          <ac:picMkLst>
            <pc:docMk/>
            <pc:sldMk cId="214108182" sldId="386"/>
            <ac:picMk id="22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216F277F-77AF-6811-DD9D-BB373E671787}" dt="2019-02-05T09:09:25.356" v="9" actId="1076"/>
          <ac:picMkLst>
            <pc:docMk/>
            <pc:sldMk cId="214108182" sldId="386"/>
            <ac:picMk id="23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216F277F-77AF-6811-DD9D-BB373E671787}" dt="2019-02-05T09:09:53.262" v="11" actId="1076"/>
          <ac:picMkLst>
            <pc:docMk/>
            <pc:sldMk cId="214108182" sldId="386"/>
            <ac:picMk id="27" creationId="{00000000-0000-0000-0000-000000000000}"/>
          </ac:picMkLst>
        </pc:picChg>
      </pc:sldChg>
    </pc:docChg>
  </pc:docChgLst>
  <pc:docChgLst>
    <pc:chgData name="Christodoulou, Konstantinos" userId="S::kchristodoulou@internal.colt.net::81c234c6-6624-4c83-aac0-9aea992cfbe7" providerId="AD" clId="Web-{978E794C-C62B-E4C3-A8CF-4DDDD4CF75FA}"/>
    <pc:docChg chg="modSld">
      <pc:chgData name="Christodoulou, Konstantinos" userId="S::kchristodoulou@internal.colt.net::81c234c6-6624-4c83-aac0-9aea992cfbe7" providerId="AD" clId="Web-{978E794C-C62B-E4C3-A8CF-4DDDD4CF75FA}" dt="2018-10-31T17:08:00.389" v="123"/>
      <pc:docMkLst>
        <pc:docMk/>
      </pc:docMkLst>
      <pc:sldChg chg="modSp">
        <pc:chgData name="Christodoulou, Konstantinos" userId="S::kchristodoulou@internal.colt.net::81c234c6-6624-4c83-aac0-9aea992cfbe7" providerId="AD" clId="Web-{978E794C-C62B-E4C3-A8CF-4DDDD4CF75FA}" dt="2018-10-31T17:08:00.389" v="12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978E794C-C62B-E4C3-A8CF-4DDDD4CF75FA}" dt="2018-10-31T17:08:00.389" v="12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7D02B20-BBFB-757E-9284-215B906E8E52}"/>
    <pc:docChg chg="modSld">
      <pc:chgData name="Christodoulou, Konstantinos" userId="S::kchristodoulou@internal.colt.net::81c234c6-6624-4c83-aac0-9aea992cfbe7" providerId="AD" clId="Web-{A7D02B20-BBFB-757E-9284-215B906E8E52}" dt="2018-11-06T11:57:54.750" v="1"/>
      <pc:docMkLst>
        <pc:docMk/>
      </pc:docMkLst>
      <pc:sldChg chg="modSp">
        <pc:chgData name="Christodoulou, Konstantinos" userId="S::kchristodoulou@internal.colt.net::81c234c6-6624-4c83-aac0-9aea992cfbe7" providerId="AD" clId="Web-{A7D02B20-BBFB-757E-9284-215B906E8E52}" dt="2018-11-06T11:57:54.750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7D02B20-BBFB-757E-9284-215B906E8E52}" dt="2018-11-06T11:57:54.750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541CCD9C-EBFD-B9DA-68D3-280D73682C6F}"/>
    <pc:docChg chg="modSld">
      <pc:chgData name="Christodoulou, Konstantinos" userId="S::kchristodoulou@internal.colt.net::81c234c6-6624-4c83-aac0-9aea992cfbe7" providerId="AD" clId="Web-{541CCD9C-EBFD-B9DA-68D3-280D73682C6F}" dt="2019-02-05T10:04:04.241" v="11"/>
      <pc:docMkLst>
        <pc:docMk/>
      </pc:docMkLst>
      <pc:sldChg chg="modSp">
        <pc:chgData name="Christodoulou, Konstantinos" userId="S::kchristodoulou@internal.colt.net::81c234c6-6624-4c83-aac0-9aea992cfbe7" providerId="AD" clId="Web-{541CCD9C-EBFD-B9DA-68D3-280D73682C6F}" dt="2019-02-05T10:04:04.241" v="1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541CCD9C-EBFD-B9DA-68D3-280D73682C6F}" dt="2019-02-05T10:04:04.241" v="1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E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Ireland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86067"/>
              </p:ext>
            </p:extLst>
          </p:nvPr>
        </p:nvGraphicFramePr>
        <p:xfrm>
          <a:off x="1346314" y="926735"/>
          <a:ext cx="9904343" cy="572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593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54553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:00–16:30 &amp; 10:00-16:30 GMT (Mon-Fri)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08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:00–16:00 GMT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br>
                        <a:rPr lang="en-GB" sz="14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sng" strike="noStrike" kern="1200" baseline="0" noProof="0" dirty="0">
                          <a:solidFill>
                            <a:schemeClr val="accent2"/>
                          </a:solidFill>
                          <a:latin typeface="Arial"/>
                        </a:rPr>
                        <a:t>Geo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2"/>
                          </a:solidFill>
                          <a:latin typeface="Arial"/>
                        </a:rPr>
                        <a:t>: Customer Instruction Form</a:t>
                      </a:r>
                      <a:endParaRPr lang="en-US" sz="14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: Letter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Authorisation &amp;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of end-customer invoice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15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8-15 working days(Number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12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GB" sz="1600" b="0" baseline="0" dirty="0">
                          <a:latin typeface="+mn-lt"/>
                          <a:cs typeface="Times New Roman"/>
                        </a:rPr>
                      </a:br>
                      <a:endParaRPr lang="en-GB" sz="16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5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u="sng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Mailbox: 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IEPortingDesk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br>
                        <a:rPr lang="en-GB" sz="1400" b="0" i="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+353 1800901715</a:t>
                      </a:r>
                      <a:r>
                        <a:rPr lang="en-GB" sz="14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95" y="3222472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6" y="971604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5" y="2618353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1" y="4418362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0" y="5613891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61" y="1086269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95" y="2739393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552014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DHQ4KNS6T2M2-2111369996-64</_dlc_DocId>
    <_dlc_DocIdUrl xmlns="85bdb67a-68dc-4b72-be68-a086d460c31f">
      <Url>https://coltinternal.sharepoint.com/sites/pt/PortingInformation/_layouts/15/DocIdRedir.aspx?ID=DHQ4KNS6T2M2-2111369996-64</Url>
      <Description>DHQ4KNS6T2M2-2111369996-64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50CF7-2533-467B-A207-F0A66589AD56}">
  <ds:schemaRefs>
    <ds:schemaRef ds:uri="http://purl.org/dc/dcmitype/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1d1c7a4-d8f1-45db-9f4e-e74acd9c8e0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BBD0AA-FFF6-4600-BDC1-A94B7EAF6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35CE91-1775-4C44-8656-17AAB586FA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2C4483A-A700-46D5-8800-B035F15A5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486</cp:revision>
  <dcterms:created xsi:type="dcterms:W3CDTF">2017-08-30T16:21:34Z</dcterms:created>
  <dcterms:modified xsi:type="dcterms:W3CDTF">2019-08-29T08:34:19Z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4c332b0b-c340-4e54-8e80-a64373c417e4</vt:lpwstr>
  </property>
</Properties>
</file>